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2.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omments/comment3.xml" ContentType="application/vnd.openxmlformats-officedocument.presentationml.comments+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omments/comment4.xml" ContentType="application/vnd.openxmlformats-officedocument.presentationml.comment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omments/comment5.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 id="2147483663" r:id="rId2"/>
  </p:sldMasterIdLst>
  <p:notesMasterIdLst>
    <p:notesMasterId r:id="rId5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aven Calais" initials="" lastIdx="4" clrIdx="0"/>
  <p:cmAuthor id="1" name="Adrian Yee" initials="" lastIdx="2"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4-06T04:58:23.444" idx="1">
    <p:pos x="6000" y="100"/>
    <p:text>this slide introduces too much 'chart junk' and needs to be much simpler - please remove all decorative elements</p:text>
  </p:cm>
  <p:cm authorId="0" dt="2017-04-06T05:09:39.859" idx="1">
    <p:pos x="6000" y="0"/>
    <p:text>Hi +adrian.yee@digital.gov.au the whole image will be replaced with the updated learning pathway - please ignore this image - was a draft concept only</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7-04-01T04:35:59.770" idx="2">
    <p:pos x="6000" y="0"/>
    <p:text>slide to be updated with new poster from Adrian</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17-04-01T05:39:12.812" idx="3">
    <p:pos x="6000" y="0"/>
    <p:text>not sure on this image, it's got some good parts but the bit about users might confuse some</p:text>
  </p:cm>
</p:cmLst>
</file>

<file path=ppt/comments/comment4.xml><?xml version="1.0" encoding="utf-8"?>
<p:cmLst xmlns:a="http://schemas.openxmlformats.org/drawingml/2006/main" xmlns:r="http://schemas.openxmlformats.org/officeDocument/2006/relationships" xmlns:p="http://schemas.openxmlformats.org/presentationml/2006/main">
  <p:cm authorId="1" dt="2017-04-06T04:57:11.992" idx="2">
    <p:pos x="6000" y="0"/>
    <p:text>ill provide a higher res pic</p:text>
  </p:cm>
</p:cmLst>
</file>

<file path=ppt/comments/comment5.xml><?xml version="1.0" encoding="utf-8"?>
<p:cmLst xmlns:a="http://schemas.openxmlformats.org/drawingml/2006/main" xmlns:r="http://schemas.openxmlformats.org/officeDocument/2006/relationships" xmlns:p="http://schemas.openxmlformats.org/presentationml/2006/main">
  <p:cm authorId="0" dt="2017-04-03T02:34:02.212" idx="4">
    <p:pos x="6000" y="0"/>
    <p:text>Hi +sarah@humanemail.com.au - we'll need to add a copyright statement to the slides here, the page should look like it does for the video content (I sent an example screenshot to Samantha for reference, will send to you too).
We'll need to specify CC BY NC licence, plus Aus Gov copyright (this should be included in data assets from Adrian - let me know if you dont have it</p:text>
  </p:cm>
</p:cmLst>
</file>

<file path=ppt/media/image1.png>
</file>

<file path=ppt/media/image10.png>
</file>

<file path=ppt/media/image11.jp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png>
</file>

<file path=ppt/media/image20.jpg>
</file>

<file path=ppt/media/image21.png>
</file>

<file path=ppt/media/image22.jpg>
</file>

<file path=ppt/media/image23.jpg>
</file>

<file path=ppt/media/image24.jpg>
</file>

<file path=ppt/media/image25.png>
</file>

<file path=ppt/media/image26.jpg>
</file>

<file path=ppt/media/image27.jpg>
</file>

<file path=ppt/media/image28.jpg>
</file>

<file path=ppt/media/image29.png>
</file>

<file path=ppt/media/image3.png>
</file>

<file path=ppt/media/image30.jpg>
</file>

<file path=ppt/media/image31.jpg>
</file>

<file path=ppt/media/image32.jpg>
</file>

<file path=ppt/media/image33.png>
</file>

<file path=ppt/media/image34.jpg>
</file>

<file path=ppt/media/image35.jpg>
</file>

<file path=ppt/media/image36.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100" b="0" i="0" u="none" strike="noStrike" cap="none">
                <a:solidFill>
                  <a:schemeClr val="dk1"/>
                </a:solidFill>
                <a:latin typeface="Arial"/>
                <a:ea typeface="Arial"/>
                <a:cs typeface="Arial"/>
                <a:sym typeface="Arial"/>
              </a:defRPr>
            </a:lvl2pPr>
            <a:lvl3pPr marL="914400" marR="0" lvl="2" indent="0" algn="l" rtl="0">
              <a:spcBef>
                <a:spcPts val="0"/>
              </a:spcBef>
              <a:buNone/>
              <a:defRPr sz="1100" b="0" i="0" u="none" strike="noStrike" cap="none">
                <a:solidFill>
                  <a:schemeClr val="dk1"/>
                </a:solidFill>
                <a:latin typeface="Arial"/>
                <a:ea typeface="Arial"/>
                <a:cs typeface="Arial"/>
                <a:sym typeface="Arial"/>
              </a:defRPr>
            </a:lvl3pPr>
            <a:lvl4pPr marL="1371600" marR="0" lvl="3" indent="0" algn="l" rtl="0">
              <a:spcBef>
                <a:spcPts val="0"/>
              </a:spcBef>
              <a:buNone/>
              <a:defRPr sz="1100" b="0" i="0" u="none" strike="noStrike" cap="none">
                <a:solidFill>
                  <a:schemeClr val="dk1"/>
                </a:solidFill>
                <a:latin typeface="Arial"/>
                <a:ea typeface="Arial"/>
                <a:cs typeface="Arial"/>
                <a:sym typeface="Arial"/>
              </a:defRPr>
            </a:lvl4pPr>
            <a:lvl5pPr marL="1828800" marR="0" lvl="4" indent="0" algn="l" rtl="0">
              <a:spcBef>
                <a:spcPts val="0"/>
              </a:spcBef>
              <a:buNone/>
              <a:defRPr sz="1100" b="0" i="0" u="none" strike="noStrike" cap="none">
                <a:solidFill>
                  <a:schemeClr val="dk1"/>
                </a:solidFill>
                <a:latin typeface="Arial"/>
                <a:ea typeface="Arial"/>
                <a:cs typeface="Arial"/>
                <a:sym typeface="Arial"/>
              </a:defRPr>
            </a:lvl5pPr>
            <a:lvl6pPr marL="2286000" marR="0" lvl="5" indent="0" algn="l" rtl="0">
              <a:spcBef>
                <a:spcPts val="0"/>
              </a:spcBef>
              <a:buNone/>
              <a:defRPr sz="1100" b="0" i="0" u="none" strike="noStrike" cap="none">
                <a:solidFill>
                  <a:schemeClr val="dk1"/>
                </a:solidFill>
                <a:latin typeface="Arial"/>
                <a:ea typeface="Arial"/>
                <a:cs typeface="Arial"/>
                <a:sym typeface="Arial"/>
              </a:defRPr>
            </a:lvl6pPr>
            <a:lvl7pPr marL="2743200" marR="0" lvl="6" indent="0" algn="l" rtl="0">
              <a:spcBef>
                <a:spcPts val="0"/>
              </a:spcBef>
              <a:buNone/>
              <a:defRPr sz="1100" b="0" i="0" u="none" strike="noStrike" cap="none">
                <a:solidFill>
                  <a:schemeClr val="dk1"/>
                </a:solidFill>
                <a:latin typeface="Arial"/>
                <a:ea typeface="Arial"/>
                <a:cs typeface="Arial"/>
                <a:sym typeface="Arial"/>
              </a:defRPr>
            </a:lvl7pPr>
            <a:lvl8pPr marL="3200400" marR="0" lvl="7" indent="0" algn="l" rtl="0">
              <a:spcBef>
                <a:spcPts val="0"/>
              </a:spcBef>
              <a:buNone/>
              <a:defRPr sz="1100" b="0" i="0" u="none" strike="noStrike" cap="none">
                <a:solidFill>
                  <a:schemeClr val="dk1"/>
                </a:solidFill>
                <a:latin typeface="Arial"/>
                <a:ea typeface="Arial"/>
                <a:cs typeface="Arial"/>
                <a:sym typeface="Arial"/>
              </a:defRPr>
            </a:lvl8pPr>
            <a:lvl9pPr marL="3657600" marR="0" lvl="8" indent="0" algn="l" rtl="0">
              <a:spcBef>
                <a:spcPts val="0"/>
              </a:spcBef>
              <a:buNone/>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73" name="Shape 73"/>
          <p:cNvSpPr txBox="1">
            <a:spLocks noGrp="1"/>
          </p:cNvSpPr>
          <p:nvPr>
            <p:ph type="body" idx="1"/>
          </p:nvPr>
        </p:nvSpPr>
        <p:spPr>
          <a:xfrm>
            <a:off x="914400" y="4343400"/>
            <a:ext cx="5029200" cy="4114800"/>
          </a:xfrm>
          <a:prstGeom prst="rect">
            <a:avLst/>
          </a:prstGeom>
          <a:noFill/>
          <a:ln>
            <a:noFill/>
          </a:ln>
        </p:spPr>
        <p:txBody>
          <a:bodyPr lIns="91425" tIns="91425" rIns="91425" bIns="91425" anchor="t" anchorCtr="0">
            <a:noAutofit/>
          </a:bodyPr>
          <a:lstStyle/>
          <a:p>
            <a:pPr marL="0" marR="0" lvl="0" indent="0" algn="l" rtl="0">
              <a:lnSpc>
                <a:spcPct val="117999"/>
              </a:lnSpc>
              <a:spcBef>
                <a:spcPts val="0"/>
              </a:spcBef>
              <a:buClr>
                <a:schemeClr val="dk1"/>
              </a:buClr>
              <a:buSzPct val="25000"/>
              <a:buFont typeface="Helvetica Neue"/>
              <a:buNone/>
            </a:pPr>
            <a:endParaRPr sz="2200" b="0" i="0" u="none" strike="noStrike" cap="none">
              <a:solidFill>
                <a:schemeClr val="dk1"/>
              </a:solidFill>
              <a:latin typeface="Helvetica Neue"/>
              <a:ea typeface="Helvetica Neue"/>
              <a:cs typeface="Helvetica Neue"/>
              <a:sym typeface="Helvetica Neue"/>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34" name="Shape 13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39" name="Shape 13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marL="457200" lvl="0" indent="-228600" rtl="0">
              <a:spcBef>
                <a:spcPts val="0"/>
              </a:spcBef>
              <a:buClr>
                <a:schemeClr val="dk1"/>
              </a:buClr>
              <a:buSzPct val="100000"/>
              <a:buChar char="●"/>
            </a:pPr>
            <a:endParaRPr/>
          </a:p>
        </p:txBody>
      </p:sp>
      <p:sp>
        <p:nvSpPr>
          <p:cNvPr id="144" name="Shape 14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51" name="Shape 15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Shape 16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Shape 161"/>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latin typeface="Times New Roman"/>
              <a:ea typeface="Times New Roman"/>
              <a:cs typeface="Times New Roman"/>
              <a:sym typeface="Times New Roman"/>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66" name="Shape 1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71" name="Shape 17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77" name="Shape 17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83" name="Shape 18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89" name="Shape 1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latin typeface="Times New Roman"/>
              <a:ea typeface="Times New Roman"/>
              <a:cs typeface="Times New Roman"/>
              <a:sym typeface="Times New Roman"/>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99" name="Shape 19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04" name="Shape 20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10" name="Shape 2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17" name="Shape 2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Shape 222"/>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23" name="Shape 22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Shape 228"/>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29" name="Shape 22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Shape 23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4" name="Shape 234"/>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86" name="Shape 8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39" name="Shape 23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45" name="Shape 24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51" name="Shape 25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57" name="Shape 25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Shape 26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Shape 262"/>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latin typeface="Times New Roman"/>
              <a:ea typeface="Times New Roman"/>
              <a:cs typeface="Times New Roman"/>
              <a:sym typeface="Times New Roman"/>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67" name="Shape 2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73" name="Shape 27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79" name="Shape 2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85" name="Shape 2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93" name="Shape 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Shape 294"/>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295" name="Shape 29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Shape 300"/>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301" name="Shape 3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Shape 306"/>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307" name="Shape 3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latin typeface="Times New Roman"/>
              <a:ea typeface="Times New Roman"/>
              <a:cs typeface="Times New Roman"/>
              <a:sym typeface="Times New Roman"/>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Shape 3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8" name="Shape 318"/>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323" name="Shape 32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Shape 329"/>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330" name="Shape 3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35" name="Shape 335"/>
          <p:cNvSpPr txBox="1">
            <a:spLocks noGrp="1"/>
          </p:cNvSpPr>
          <p:nvPr>
            <p:ph type="body" idx="1"/>
          </p:nvPr>
        </p:nvSpPr>
        <p:spPr>
          <a:xfrm>
            <a:off x="914400" y="4343400"/>
            <a:ext cx="5029200" cy="4114800"/>
          </a:xfrm>
          <a:prstGeom prst="rect">
            <a:avLst/>
          </a:prstGeom>
          <a:noFill/>
          <a:ln>
            <a:noFill/>
          </a:ln>
        </p:spPr>
        <p:txBody>
          <a:bodyPr lIns="91425" tIns="91425" rIns="91425" bIns="91425" anchor="t" anchorCtr="0">
            <a:noAutofit/>
          </a:bodyPr>
          <a:lstStyle/>
          <a:p>
            <a:pPr marL="0" marR="0" lvl="0" indent="0" algn="l" rtl="0">
              <a:lnSpc>
                <a:spcPct val="117999"/>
              </a:lnSpc>
              <a:spcBef>
                <a:spcPts val="0"/>
              </a:spcBef>
              <a:buClr>
                <a:schemeClr val="dk1"/>
              </a:buClr>
              <a:buSzPct val="25000"/>
              <a:buFont typeface="Helvetica Neue"/>
              <a:buNone/>
            </a:pPr>
            <a:endParaRPr sz="2200" b="0" i="0" u="none" strike="noStrike" cap="none">
              <a:solidFill>
                <a:schemeClr val="dk1"/>
              </a:solidFill>
              <a:latin typeface="Helvetica Neue"/>
              <a:ea typeface="Helvetica Neue"/>
              <a:cs typeface="Helvetica Neue"/>
              <a:sym typeface="Helvetica Neue"/>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Shape 3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41" name="Shape 341"/>
          <p:cNvSpPr txBox="1">
            <a:spLocks noGrp="1"/>
          </p:cNvSpPr>
          <p:nvPr>
            <p:ph type="body" idx="1"/>
          </p:nvPr>
        </p:nvSpPr>
        <p:spPr>
          <a:xfrm>
            <a:off x="914400" y="4343400"/>
            <a:ext cx="5029200" cy="4114800"/>
          </a:xfrm>
          <a:prstGeom prst="rect">
            <a:avLst/>
          </a:prstGeom>
          <a:noFill/>
          <a:ln>
            <a:noFill/>
          </a:ln>
        </p:spPr>
        <p:txBody>
          <a:bodyPr lIns="91425" tIns="91425" rIns="91425" bIns="91425" anchor="t" anchorCtr="0">
            <a:noAutofit/>
          </a:bodyPr>
          <a:lstStyle/>
          <a:p>
            <a:pPr marL="0" marR="0" lvl="0" indent="0" algn="l" rtl="0">
              <a:lnSpc>
                <a:spcPct val="117999"/>
              </a:lnSpc>
              <a:spcBef>
                <a:spcPts val="0"/>
              </a:spcBef>
              <a:buClr>
                <a:schemeClr val="dk1"/>
              </a:buClr>
              <a:buSzPct val="25000"/>
              <a:buFont typeface="Helvetica Neue"/>
              <a:buNone/>
            </a:pPr>
            <a:endParaRPr sz="2200" b="0" i="0" u="none" strike="noStrike" cap="none">
              <a:solidFill>
                <a:schemeClr val="dk1"/>
              </a:solidFill>
              <a:latin typeface="Helvetica Neue"/>
              <a:ea typeface="Helvetica Neue"/>
              <a:cs typeface="Helvetica Neue"/>
              <a:sym typeface="Helvetica Neue"/>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00" name="Shape 1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3" name="Shape 113"/>
          <p:cNvSpPr txBox="1">
            <a:spLocks noGrp="1"/>
          </p:cNvSpPr>
          <p:nvPr>
            <p:ph type="body" idx="1"/>
          </p:nvPr>
        </p:nvSpPr>
        <p:spPr>
          <a:xfrm>
            <a:off x="914400" y="4343400"/>
            <a:ext cx="5029199" cy="4114800"/>
          </a:xfrm>
          <a:prstGeom prst="rect">
            <a:avLst/>
          </a:prstGeom>
          <a:noFill/>
          <a:ln>
            <a:noFill/>
          </a:ln>
        </p:spPr>
        <p:txBody>
          <a:bodyPr lIns="91425" tIns="91425" rIns="91425" bIns="91425" anchor="ctr"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19" name="Shape 11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4" name="Shape 124"/>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Blue URL 1">
    <p:bg>
      <p:bgPr>
        <a:solidFill>
          <a:srgbClr val="414141"/>
        </a:solidFill>
        <a:effectLst/>
      </p:bgPr>
    </p:bg>
    <p:spTree>
      <p:nvGrpSpPr>
        <p:cNvPr id="1" name="Shape 11"/>
        <p:cNvGrpSpPr/>
        <p:nvPr/>
      </p:nvGrpSpPr>
      <p:grpSpPr>
        <a:xfrm>
          <a:off x="0" y="0"/>
          <a:ext cx="0" cy="0"/>
          <a:chOff x="0" y="0"/>
          <a:chExt cx="0" cy="0"/>
        </a:xfrm>
      </p:grpSpPr>
      <p:sp>
        <p:nvSpPr>
          <p:cNvPr id="12" name="Shape 12"/>
          <p:cNvSpPr txBox="1">
            <a:spLocks noGrp="1"/>
          </p:cNvSpPr>
          <p:nvPr>
            <p:ph type="sldNum" idx="12"/>
          </p:nvPr>
        </p:nvSpPr>
        <p:spPr>
          <a:xfrm>
            <a:off x="8969271" y="9810750"/>
            <a:ext cx="339900" cy="352199"/>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sp>
        <p:nvSpPr>
          <p:cNvPr id="13" name="Shape 13"/>
          <p:cNvSpPr txBox="1">
            <a:spLocks noGrp="1"/>
          </p:cNvSpPr>
          <p:nvPr>
            <p:ph type="title"/>
          </p:nvPr>
        </p:nvSpPr>
        <p:spPr>
          <a:xfrm>
            <a:off x="968979" y="2069941"/>
            <a:ext cx="16469399" cy="6147299"/>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lt1"/>
              </a:buClr>
              <a:buFont typeface="Montserrat"/>
              <a:buNone/>
              <a:defRPr sz="7600" b="0" i="0" u="none" strike="noStrike" cap="none">
                <a:solidFill>
                  <a:schemeClr val="lt1"/>
                </a:solidFill>
                <a:latin typeface="Montserrat"/>
                <a:ea typeface="Montserrat"/>
                <a:cs typeface="Montserrat"/>
                <a:sym typeface="Montserrat"/>
              </a:defRPr>
            </a:lvl1pPr>
            <a:lvl2pPr lvl="1" indent="0" rtl="0">
              <a:spcBef>
                <a:spcPts val="0"/>
              </a:spcBef>
              <a:buFont typeface="Arial"/>
              <a:buNone/>
              <a:defRPr sz="2700"/>
            </a:lvl2pPr>
            <a:lvl3pPr lvl="2" indent="0" rtl="0">
              <a:spcBef>
                <a:spcPts val="0"/>
              </a:spcBef>
              <a:buFont typeface="Arial"/>
              <a:buNone/>
              <a:defRPr sz="2700"/>
            </a:lvl3pPr>
            <a:lvl4pPr lvl="3" indent="0" rtl="0">
              <a:spcBef>
                <a:spcPts val="0"/>
              </a:spcBef>
              <a:buFont typeface="Arial"/>
              <a:buNone/>
              <a:defRPr sz="2700"/>
            </a:lvl4pPr>
            <a:lvl5pPr lvl="4" indent="0" rtl="0">
              <a:spcBef>
                <a:spcPts val="0"/>
              </a:spcBef>
              <a:buFont typeface="Arial"/>
              <a:buNone/>
              <a:defRPr sz="2700"/>
            </a:lvl5pPr>
            <a:lvl6pPr lvl="5" indent="0" rtl="0">
              <a:spcBef>
                <a:spcPts val="0"/>
              </a:spcBef>
              <a:buFont typeface="Arial"/>
              <a:buNone/>
              <a:defRPr sz="2700"/>
            </a:lvl6pPr>
            <a:lvl7pPr lvl="6" indent="0" rtl="0">
              <a:spcBef>
                <a:spcPts val="0"/>
              </a:spcBef>
              <a:buFont typeface="Arial"/>
              <a:buNone/>
              <a:defRPr sz="2700"/>
            </a:lvl7pPr>
            <a:lvl8pPr lvl="7" indent="0" rtl="0">
              <a:spcBef>
                <a:spcPts val="0"/>
              </a:spcBef>
              <a:buFont typeface="Arial"/>
              <a:buNone/>
              <a:defRPr sz="2700"/>
            </a:lvl8pPr>
            <a:lvl9pPr lvl="8" indent="0" rtl="0">
              <a:spcBef>
                <a:spcPts val="0"/>
              </a:spcBef>
              <a:buFont typeface="Arial"/>
              <a:buNone/>
              <a:defRPr sz="2700"/>
            </a:lvl9pPr>
          </a:lstStyle>
          <a:p>
            <a:endParaRPr/>
          </a:p>
        </p:txBody>
      </p:sp>
      <p:pic>
        <p:nvPicPr>
          <p:cNvPr id="14" name="Shape 14" descr="DTA-wordmark.png"/>
          <p:cNvPicPr preferRelativeResize="0"/>
          <p:nvPr/>
        </p:nvPicPr>
        <p:blipFill rotWithShape="1">
          <a:blip r:embed="rId2">
            <a:alphaModFix/>
          </a:blip>
          <a:srcRect/>
          <a:stretch/>
        </p:blipFill>
        <p:spPr>
          <a:xfrm>
            <a:off x="16997090" y="9484900"/>
            <a:ext cx="682500" cy="4368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lide notes">
    <p:bg>
      <p:bgPr>
        <a:solidFill>
          <a:srgbClr val="D24385"/>
        </a:solidFill>
        <a:effectLst/>
      </p:bgPr>
    </p:bg>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969272" y="9810750"/>
            <a:ext cx="339900" cy="352200"/>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amp; Subtitle 1">
    <p:bg>
      <p:bgPr>
        <a:solidFill>
          <a:srgbClr val="FFFFFF"/>
        </a:solidFill>
        <a:effectLst/>
      </p:bgPr>
    </p:bg>
    <p:spTree>
      <p:nvGrpSpPr>
        <p:cNvPr id="1" name="Shape 55"/>
        <p:cNvGrpSpPr/>
        <p:nvPr/>
      </p:nvGrpSpPr>
      <p:grpSpPr>
        <a:xfrm>
          <a:off x="0" y="0"/>
          <a:ext cx="0" cy="0"/>
          <a:chOff x="0" y="0"/>
          <a:chExt cx="0" cy="0"/>
        </a:xfrm>
      </p:grpSpPr>
      <p:sp>
        <p:nvSpPr>
          <p:cNvPr id="56" name="Shape 56"/>
          <p:cNvSpPr txBox="1">
            <a:spLocks noGrp="1"/>
          </p:cNvSpPr>
          <p:nvPr>
            <p:ph type="title"/>
          </p:nvPr>
        </p:nvSpPr>
        <p:spPr>
          <a:xfrm>
            <a:off x="1333499" y="2577410"/>
            <a:ext cx="15621000" cy="34860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Helvetica Neue"/>
              <a:buNone/>
              <a:defRPr sz="8400" b="0" i="0" u="none" strike="noStrike" cap="none">
                <a:solidFill>
                  <a:schemeClr val="dk1"/>
                </a:solidFill>
                <a:latin typeface="Helvetica Neue"/>
                <a:ea typeface="Helvetica Neue"/>
                <a:cs typeface="Helvetica Neue"/>
                <a:sym typeface="Helvetica Neue"/>
              </a:defRPr>
            </a:lvl1pPr>
            <a:lvl2pPr marL="0" marR="0" lvl="1" indent="1778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2pPr>
            <a:lvl3pPr marL="0" marR="0" lvl="2" indent="3556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3pPr>
            <a:lvl4pPr marL="0" marR="0" lvl="3" indent="5334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4pPr>
            <a:lvl5pPr marL="0" marR="0" lvl="4" indent="6858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5pPr>
            <a:lvl6pPr marL="0" marR="0" lvl="5" indent="8636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6pPr>
            <a:lvl7pPr marL="0" marR="0" lvl="6" indent="10414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7pPr>
            <a:lvl8pPr marL="0" marR="0" lvl="7" indent="12192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8pPr>
            <a:lvl9pPr marL="0" marR="0" lvl="8" indent="13716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9pPr>
          </a:lstStyle>
          <a:p>
            <a:endParaRPr/>
          </a:p>
        </p:txBody>
      </p:sp>
      <p:sp>
        <p:nvSpPr>
          <p:cNvPr id="57" name="Shape 57"/>
          <p:cNvSpPr txBox="1">
            <a:spLocks noGrp="1"/>
          </p:cNvSpPr>
          <p:nvPr>
            <p:ph type="body" idx="1"/>
          </p:nvPr>
        </p:nvSpPr>
        <p:spPr>
          <a:xfrm>
            <a:off x="1333500" y="6158810"/>
            <a:ext cx="15621000" cy="22745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Font typeface="Helvetica Neue"/>
              <a:buNone/>
              <a:defRPr sz="4600" b="0" i="0" u="none" strike="noStrike" cap="none">
                <a:latin typeface="Helvetica Neue"/>
                <a:ea typeface="Helvetica Neue"/>
                <a:cs typeface="Helvetica Neue"/>
                <a:sym typeface="Helvetica Neue"/>
              </a:defRPr>
            </a:lvl1pPr>
            <a:lvl2pPr marL="0" marR="0" lvl="1" indent="177800" algn="l" rtl="0">
              <a:lnSpc>
                <a:spcPct val="100000"/>
              </a:lnSpc>
              <a:spcBef>
                <a:spcPts val="0"/>
              </a:spcBef>
              <a:spcAft>
                <a:spcPts val="0"/>
              </a:spcAft>
              <a:buFont typeface="Helvetica Neue"/>
              <a:buNone/>
              <a:defRPr sz="4600" b="0" i="0" u="none" strike="noStrike" cap="none">
                <a:latin typeface="Helvetica Neue"/>
                <a:ea typeface="Helvetica Neue"/>
                <a:cs typeface="Helvetica Neue"/>
                <a:sym typeface="Helvetica Neue"/>
              </a:defRPr>
            </a:lvl2pPr>
            <a:lvl3pPr marL="0" marR="0" lvl="2" indent="355600" algn="l" rtl="0">
              <a:lnSpc>
                <a:spcPct val="100000"/>
              </a:lnSpc>
              <a:spcBef>
                <a:spcPts val="0"/>
              </a:spcBef>
              <a:spcAft>
                <a:spcPts val="0"/>
              </a:spcAft>
              <a:buFont typeface="Helvetica Neue"/>
              <a:buNone/>
              <a:defRPr sz="4600" b="0" i="0" u="none" strike="noStrike" cap="none">
                <a:latin typeface="Helvetica Neue"/>
                <a:ea typeface="Helvetica Neue"/>
                <a:cs typeface="Helvetica Neue"/>
                <a:sym typeface="Helvetica Neue"/>
              </a:defRPr>
            </a:lvl3pPr>
            <a:lvl4pPr marL="0" marR="0" lvl="3" indent="533400" algn="l" rtl="0">
              <a:lnSpc>
                <a:spcPct val="100000"/>
              </a:lnSpc>
              <a:spcBef>
                <a:spcPts val="0"/>
              </a:spcBef>
              <a:spcAft>
                <a:spcPts val="0"/>
              </a:spcAft>
              <a:buFont typeface="Helvetica Neue"/>
              <a:buNone/>
              <a:defRPr sz="4600" b="0" i="0" u="none" strike="noStrike" cap="none">
                <a:latin typeface="Helvetica Neue"/>
                <a:ea typeface="Helvetica Neue"/>
                <a:cs typeface="Helvetica Neue"/>
                <a:sym typeface="Helvetica Neue"/>
              </a:defRPr>
            </a:lvl4pPr>
            <a:lvl5pPr marL="0" marR="0" lvl="4" indent="685800" algn="l" rtl="0">
              <a:lnSpc>
                <a:spcPct val="100000"/>
              </a:lnSpc>
              <a:spcBef>
                <a:spcPts val="0"/>
              </a:spcBef>
              <a:spcAft>
                <a:spcPts val="0"/>
              </a:spcAft>
              <a:buFont typeface="Helvetica Neue"/>
              <a:buNone/>
              <a:defRPr sz="4600" b="0" i="0" u="none" strike="noStrike" cap="none">
                <a:latin typeface="Helvetica Neue"/>
                <a:ea typeface="Helvetica Neue"/>
                <a:cs typeface="Helvetica Neue"/>
                <a:sym typeface="Helvetica Neue"/>
              </a:defRPr>
            </a:lvl5pPr>
            <a:lvl6pPr marL="2870200" marR="0" lvl="5" indent="-304800" algn="l" rtl="0">
              <a:lnSpc>
                <a:spcPct val="100000"/>
              </a:lnSpc>
              <a:spcBef>
                <a:spcPts val="4000"/>
              </a:spcBef>
              <a:spcAft>
                <a:spcPts val="0"/>
              </a:spcAft>
              <a:buSzPct val="75000"/>
              <a:buFont typeface="Helvetica Neue"/>
              <a:buChar char="•"/>
              <a:defRPr sz="4000" b="0" i="0" u="none" strike="noStrike" cap="none">
                <a:latin typeface="Helvetica Neue"/>
                <a:ea typeface="Helvetica Neue"/>
                <a:cs typeface="Helvetica Neue"/>
                <a:sym typeface="Helvetica Neue"/>
              </a:defRPr>
            </a:lvl6pPr>
            <a:lvl7pPr marL="3352800" marR="0" lvl="6" indent="-304800" algn="l" rtl="0">
              <a:lnSpc>
                <a:spcPct val="100000"/>
              </a:lnSpc>
              <a:spcBef>
                <a:spcPts val="4000"/>
              </a:spcBef>
              <a:spcAft>
                <a:spcPts val="0"/>
              </a:spcAft>
              <a:buSzPct val="75000"/>
              <a:buFont typeface="Helvetica Neue"/>
              <a:buChar char="•"/>
              <a:defRPr sz="4000" b="0" i="0" u="none" strike="noStrike" cap="none">
                <a:latin typeface="Helvetica Neue"/>
                <a:ea typeface="Helvetica Neue"/>
                <a:cs typeface="Helvetica Neue"/>
                <a:sym typeface="Helvetica Neue"/>
              </a:defRPr>
            </a:lvl7pPr>
            <a:lvl8pPr marL="3810000" marR="0" lvl="7" indent="-279400" algn="l" rtl="0">
              <a:lnSpc>
                <a:spcPct val="100000"/>
              </a:lnSpc>
              <a:spcBef>
                <a:spcPts val="4000"/>
              </a:spcBef>
              <a:spcAft>
                <a:spcPts val="0"/>
              </a:spcAft>
              <a:buSzPct val="75000"/>
              <a:buFont typeface="Helvetica Neue"/>
              <a:buChar char="•"/>
              <a:defRPr sz="4000" b="0" i="0" u="none" strike="noStrike" cap="none">
                <a:latin typeface="Helvetica Neue"/>
                <a:ea typeface="Helvetica Neue"/>
                <a:cs typeface="Helvetica Neue"/>
                <a:sym typeface="Helvetica Neue"/>
              </a:defRPr>
            </a:lvl8pPr>
            <a:lvl9pPr marL="4292600" marR="0" lvl="8" indent="-279400" algn="l" rtl="0">
              <a:lnSpc>
                <a:spcPct val="100000"/>
              </a:lnSpc>
              <a:spcBef>
                <a:spcPts val="4000"/>
              </a:spcBef>
              <a:spcAft>
                <a:spcPts val="0"/>
              </a:spcAft>
              <a:buSzPct val="75000"/>
              <a:buFont typeface="Helvetica Neue"/>
              <a:buChar char="•"/>
              <a:defRPr sz="4000" b="0" i="0" u="none" strike="noStrike" cap="none">
                <a:latin typeface="Helvetica Neue"/>
                <a:ea typeface="Helvetica Neue"/>
                <a:cs typeface="Helvetica Neue"/>
                <a:sym typeface="Helvetica Neue"/>
              </a:defRPr>
            </a:lvl9pPr>
          </a:lstStyle>
          <a:p>
            <a:endParaRPr/>
          </a:p>
        </p:txBody>
      </p:sp>
      <p:sp>
        <p:nvSpPr>
          <p:cNvPr id="58" name="Shape 58"/>
          <p:cNvSpPr txBox="1">
            <a:spLocks noGrp="1"/>
          </p:cNvSpPr>
          <p:nvPr>
            <p:ph type="sldNum" idx="12"/>
          </p:nvPr>
        </p:nvSpPr>
        <p:spPr>
          <a:xfrm>
            <a:off x="8969273" y="9810750"/>
            <a:ext cx="339600" cy="352200"/>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pic>
        <p:nvPicPr>
          <p:cNvPr id="59" name="Shape 59" descr="Aust-Govt-inline_70K.png"/>
          <p:cNvPicPr preferRelativeResize="0"/>
          <p:nvPr/>
        </p:nvPicPr>
        <p:blipFill>
          <a:blip r:embed="rId2">
            <a:alphaModFix/>
          </a:blip>
          <a:stretch>
            <a:fillRect/>
          </a:stretch>
        </p:blipFill>
        <p:spPr>
          <a:xfrm>
            <a:off x="1835036" y="10938618"/>
            <a:ext cx="3074585" cy="746963"/>
          </a:xfrm>
          <a:prstGeom prst="rect">
            <a:avLst/>
          </a:prstGeom>
          <a:noFill/>
          <a:ln>
            <a:noFill/>
          </a:ln>
        </p:spPr>
      </p:pic>
      <p:pic>
        <p:nvPicPr>
          <p:cNvPr id="60" name="Shape 60"/>
          <p:cNvPicPr preferRelativeResize="0"/>
          <p:nvPr/>
        </p:nvPicPr>
        <p:blipFill>
          <a:blip r:embed="rId3">
            <a:alphaModFix/>
          </a:blip>
          <a:stretch>
            <a:fillRect/>
          </a:stretch>
        </p:blipFill>
        <p:spPr>
          <a:xfrm>
            <a:off x="1579599" y="1094424"/>
            <a:ext cx="4535975" cy="1126425"/>
          </a:xfrm>
          <a:prstGeom prst="rect">
            <a:avLst/>
          </a:prstGeom>
          <a:noFill/>
          <a:ln>
            <a:noFill/>
          </a:ln>
        </p:spPr>
      </p:pic>
      <p:sp>
        <p:nvSpPr>
          <p:cNvPr id="61" name="Shape 61"/>
          <p:cNvSpPr txBox="1"/>
          <p:nvPr/>
        </p:nvSpPr>
        <p:spPr>
          <a:xfrm>
            <a:off x="1800725" y="8626375"/>
            <a:ext cx="3000000" cy="1005000"/>
          </a:xfrm>
          <a:prstGeom prst="rect">
            <a:avLst/>
          </a:prstGeom>
          <a:noFill/>
          <a:ln>
            <a:noFill/>
          </a:ln>
        </p:spPr>
        <p:txBody>
          <a:bodyPr lIns="91450" tIns="91450" rIns="91450" bIns="91450" anchor="ctr" anchorCtr="0">
            <a:noAutofit/>
          </a:bodyPr>
          <a:lstStyle/>
          <a:p>
            <a:pPr lvl="0" rtl="0">
              <a:spcBef>
                <a:spcPts val="0"/>
              </a:spcBef>
              <a:buNone/>
            </a:pPr>
            <a:r>
              <a:rPr lang="en-US" sz="4600" b="1">
                <a:solidFill>
                  <a:srgbClr val="015A96"/>
                </a:solidFill>
                <a:latin typeface="Helvetica Neue"/>
                <a:ea typeface="Helvetica Neue"/>
                <a:cs typeface="Helvetica Neue"/>
                <a:sym typeface="Helvetica Neue"/>
              </a:rPr>
              <a:t>dta</a:t>
            </a:r>
            <a:r>
              <a:rPr lang="en-US" sz="4600">
                <a:solidFill>
                  <a:srgbClr val="3FB2E3"/>
                </a:solidFill>
                <a:latin typeface="Helvetica Neue"/>
                <a:ea typeface="Helvetica Neue"/>
                <a:cs typeface="Helvetica Neue"/>
                <a:sym typeface="Helvetica Neue"/>
              </a:rPr>
              <a:t>.</a:t>
            </a:r>
            <a:r>
              <a:rPr lang="en-US" sz="4600">
                <a:solidFill>
                  <a:schemeClr val="accent1"/>
                </a:solidFill>
                <a:latin typeface="Helvetica Neue"/>
                <a:ea typeface="Helvetica Neue"/>
                <a:cs typeface="Helvetica Neue"/>
                <a:sym typeface="Helvetica Neue"/>
              </a:rPr>
              <a:t>gov.au</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ue no URL 1">
    <p:bg>
      <p:bgPr>
        <a:solidFill>
          <a:srgbClr val="255E8C"/>
        </a:solidFill>
        <a:effectLst/>
      </p:bgPr>
    </p:bg>
    <p:spTree>
      <p:nvGrpSpPr>
        <p:cNvPr id="1" name="Shape 62"/>
        <p:cNvGrpSpPr/>
        <p:nvPr/>
      </p:nvGrpSpPr>
      <p:grpSpPr>
        <a:xfrm>
          <a:off x="0" y="0"/>
          <a:ext cx="0" cy="0"/>
          <a:chOff x="0" y="0"/>
          <a:chExt cx="0" cy="0"/>
        </a:xfrm>
      </p:grpSpPr>
      <p:sp>
        <p:nvSpPr>
          <p:cNvPr id="63" name="Shape 63"/>
          <p:cNvSpPr txBox="1">
            <a:spLocks noGrp="1"/>
          </p:cNvSpPr>
          <p:nvPr>
            <p:ph type="sldNum" idx="12"/>
          </p:nvPr>
        </p:nvSpPr>
        <p:spPr>
          <a:xfrm>
            <a:off x="8969273" y="9810750"/>
            <a:ext cx="339600" cy="352200"/>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sp>
        <p:nvSpPr>
          <p:cNvPr id="64" name="Shape 64"/>
          <p:cNvSpPr txBox="1">
            <a:spLocks noGrp="1"/>
          </p:cNvSpPr>
          <p:nvPr>
            <p:ph type="title"/>
          </p:nvPr>
        </p:nvSpPr>
        <p:spPr>
          <a:xfrm>
            <a:off x="968981" y="2069943"/>
            <a:ext cx="16469400" cy="6147600"/>
          </a:xfrm>
          <a:prstGeom prst="rect">
            <a:avLst/>
          </a:prstGeom>
          <a:noFill/>
          <a:ln>
            <a:noFill/>
          </a:ln>
        </p:spPr>
        <p:txBody>
          <a:bodyPr lIns="137150" tIns="137150" rIns="137150" bIns="137150" anchor="ctr" anchorCtr="0"/>
          <a:lstStyle>
            <a:lvl1pPr marL="0" marR="0" lvl="0" indent="0" algn="l" rtl="0">
              <a:lnSpc>
                <a:spcPct val="90000"/>
              </a:lnSpc>
              <a:spcBef>
                <a:spcPts val="0"/>
              </a:spcBef>
              <a:buClr>
                <a:schemeClr val="lt1"/>
              </a:buClr>
              <a:buSzPct val="100000"/>
              <a:buFont typeface="Helvetica Neue"/>
              <a:buNone/>
              <a:defRPr sz="8600" i="0" u="none" strike="noStrike" cap="none">
                <a:solidFill>
                  <a:schemeClr val="lt1"/>
                </a:solidFill>
                <a:latin typeface="Helvetica Neue"/>
                <a:ea typeface="Helvetica Neue"/>
                <a:cs typeface="Helvetica Neue"/>
                <a:sym typeface="Helvetica Neue"/>
              </a:defRPr>
            </a:lvl1pPr>
            <a:lvl2pPr lvl="1" indent="0" rtl="0">
              <a:spcBef>
                <a:spcPts val="0"/>
              </a:spcBef>
              <a:buSzPct val="78571"/>
              <a:buNone/>
              <a:defRPr sz="2800"/>
            </a:lvl2pPr>
            <a:lvl3pPr lvl="2" indent="0" rtl="0">
              <a:spcBef>
                <a:spcPts val="0"/>
              </a:spcBef>
              <a:buSzPct val="78571"/>
              <a:buNone/>
              <a:defRPr sz="2800"/>
            </a:lvl3pPr>
            <a:lvl4pPr lvl="3" indent="0" rtl="0">
              <a:spcBef>
                <a:spcPts val="0"/>
              </a:spcBef>
              <a:buSzPct val="78571"/>
              <a:buNone/>
              <a:defRPr sz="2800"/>
            </a:lvl4pPr>
            <a:lvl5pPr lvl="4" indent="0" rtl="0">
              <a:spcBef>
                <a:spcPts val="0"/>
              </a:spcBef>
              <a:buSzPct val="78571"/>
              <a:buNone/>
              <a:defRPr sz="2800"/>
            </a:lvl5pPr>
            <a:lvl6pPr lvl="5" indent="0" rtl="0">
              <a:spcBef>
                <a:spcPts val="0"/>
              </a:spcBef>
              <a:buSzPct val="78571"/>
              <a:buNone/>
              <a:defRPr sz="2800"/>
            </a:lvl6pPr>
            <a:lvl7pPr lvl="6" indent="0" rtl="0">
              <a:spcBef>
                <a:spcPts val="0"/>
              </a:spcBef>
              <a:buSzPct val="78571"/>
              <a:buNone/>
              <a:defRPr sz="2800"/>
            </a:lvl7pPr>
            <a:lvl8pPr lvl="7" indent="0" rtl="0">
              <a:spcBef>
                <a:spcPts val="0"/>
              </a:spcBef>
              <a:buSzPct val="78571"/>
              <a:buNone/>
              <a:defRPr sz="2800"/>
            </a:lvl8pPr>
            <a:lvl9pPr lvl="8" indent="0" rtl="0">
              <a:spcBef>
                <a:spcPts val="0"/>
              </a:spcBef>
              <a:buSzPct val="78571"/>
              <a:buNone/>
              <a:defRPr sz="2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notes 1">
    <p:bg>
      <p:bgPr>
        <a:solidFill>
          <a:srgbClr val="C91978"/>
        </a:solidFill>
        <a:effectLst/>
      </p:bgPr>
    </p:bg>
    <p:spTree>
      <p:nvGrpSpPr>
        <p:cNvPr id="1" name="Shape 65"/>
        <p:cNvGrpSpPr/>
        <p:nvPr/>
      </p:nvGrpSpPr>
      <p:grpSpPr>
        <a:xfrm>
          <a:off x="0" y="0"/>
          <a:ext cx="0" cy="0"/>
          <a:chOff x="0" y="0"/>
          <a:chExt cx="0" cy="0"/>
        </a:xfrm>
      </p:grpSpPr>
      <p:sp>
        <p:nvSpPr>
          <p:cNvPr id="66" name="Shape 66"/>
          <p:cNvSpPr txBox="1">
            <a:spLocks noGrp="1"/>
          </p:cNvSpPr>
          <p:nvPr>
            <p:ph type="sldNum" idx="12"/>
          </p:nvPr>
        </p:nvSpPr>
        <p:spPr>
          <a:xfrm>
            <a:off x="8969273" y="9810750"/>
            <a:ext cx="339600" cy="352200"/>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Blue URL">
    <p:bg>
      <p:bgPr>
        <a:solidFill>
          <a:srgbClr val="255E8C"/>
        </a:solidFill>
        <a:effectLst/>
      </p:bgPr>
    </p:bg>
    <p:spTree>
      <p:nvGrpSpPr>
        <p:cNvPr id="1" name="Shape 67"/>
        <p:cNvGrpSpPr/>
        <p:nvPr/>
      </p:nvGrpSpPr>
      <p:grpSpPr>
        <a:xfrm>
          <a:off x="0" y="0"/>
          <a:ext cx="0" cy="0"/>
          <a:chOff x="0" y="0"/>
          <a:chExt cx="0" cy="0"/>
        </a:xfrm>
      </p:grpSpPr>
      <p:sp>
        <p:nvSpPr>
          <p:cNvPr id="68" name="Shape 68"/>
          <p:cNvSpPr txBox="1">
            <a:spLocks noGrp="1"/>
          </p:cNvSpPr>
          <p:nvPr>
            <p:ph type="sldNum" idx="12"/>
          </p:nvPr>
        </p:nvSpPr>
        <p:spPr>
          <a:xfrm>
            <a:off x="8969273" y="9810750"/>
            <a:ext cx="339600" cy="352200"/>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sp>
        <p:nvSpPr>
          <p:cNvPr id="69" name="Shape 69"/>
          <p:cNvSpPr txBox="1"/>
          <p:nvPr/>
        </p:nvSpPr>
        <p:spPr>
          <a:xfrm>
            <a:off x="16159162" y="9486600"/>
            <a:ext cx="1900200" cy="586200"/>
          </a:xfrm>
          <a:prstGeom prst="rect">
            <a:avLst/>
          </a:prstGeom>
          <a:noFill/>
          <a:ln>
            <a:noFill/>
          </a:ln>
        </p:spPr>
        <p:txBody>
          <a:bodyPr lIns="68600" tIns="68600" rIns="68600" bIns="68600" anchor="t" anchorCtr="0">
            <a:noAutofit/>
          </a:bodyPr>
          <a:lstStyle/>
          <a:p>
            <a:pPr lvl="0" rtl="0">
              <a:spcBef>
                <a:spcPts val="0"/>
              </a:spcBef>
              <a:buNone/>
            </a:pPr>
            <a:r>
              <a:rPr lang="en-US" sz="2400" b="1">
                <a:solidFill>
                  <a:schemeClr val="lt1"/>
                </a:solidFill>
              </a:rPr>
              <a:t>dta</a:t>
            </a:r>
            <a:r>
              <a:rPr lang="en-US" sz="2400" b="1">
                <a:solidFill>
                  <a:schemeClr val="lt2"/>
                </a:solidFill>
              </a:rPr>
              <a:t>.</a:t>
            </a:r>
            <a:r>
              <a:rPr lang="en-US" sz="2400">
                <a:solidFill>
                  <a:schemeClr val="lt2"/>
                </a:solidFill>
              </a:rPr>
              <a:t>gov.au</a:t>
            </a:r>
          </a:p>
        </p:txBody>
      </p:sp>
      <p:sp>
        <p:nvSpPr>
          <p:cNvPr id="70" name="Shape 70"/>
          <p:cNvSpPr txBox="1">
            <a:spLocks noGrp="1"/>
          </p:cNvSpPr>
          <p:nvPr>
            <p:ph type="title"/>
          </p:nvPr>
        </p:nvSpPr>
        <p:spPr>
          <a:xfrm>
            <a:off x="968981" y="2069943"/>
            <a:ext cx="16469400" cy="6147600"/>
          </a:xfrm>
          <a:prstGeom prst="rect">
            <a:avLst/>
          </a:prstGeom>
          <a:noFill/>
          <a:ln>
            <a:noFill/>
          </a:ln>
        </p:spPr>
        <p:txBody>
          <a:bodyPr lIns="137150" tIns="137150" rIns="137150" bIns="137150" anchor="ctr" anchorCtr="0"/>
          <a:lstStyle>
            <a:lvl1pPr marL="0" marR="0" lvl="0" indent="0" algn="l" rtl="0">
              <a:lnSpc>
                <a:spcPct val="90000"/>
              </a:lnSpc>
              <a:spcBef>
                <a:spcPts val="0"/>
              </a:spcBef>
              <a:buClr>
                <a:schemeClr val="lt1"/>
              </a:buClr>
              <a:buSzPct val="100000"/>
              <a:buFont typeface="Helvetica Neue"/>
              <a:buNone/>
              <a:defRPr sz="8600" i="0" u="none" strike="noStrike" cap="none">
                <a:solidFill>
                  <a:schemeClr val="lt1"/>
                </a:solidFill>
                <a:latin typeface="Helvetica Neue"/>
                <a:ea typeface="Helvetica Neue"/>
                <a:cs typeface="Helvetica Neue"/>
                <a:sym typeface="Helvetica Neue"/>
              </a:defRPr>
            </a:lvl1pPr>
            <a:lvl2pPr lvl="1" indent="0" rtl="0">
              <a:spcBef>
                <a:spcPts val="0"/>
              </a:spcBef>
              <a:buSzPct val="78571"/>
              <a:buNone/>
              <a:defRPr sz="2800"/>
            </a:lvl2pPr>
            <a:lvl3pPr lvl="2" indent="0" rtl="0">
              <a:spcBef>
                <a:spcPts val="0"/>
              </a:spcBef>
              <a:buSzPct val="78571"/>
              <a:buNone/>
              <a:defRPr sz="2800"/>
            </a:lvl3pPr>
            <a:lvl4pPr lvl="3" indent="0" rtl="0">
              <a:spcBef>
                <a:spcPts val="0"/>
              </a:spcBef>
              <a:buSzPct val="78571"/>
              <a:buNone/>
              <a:defRPr sz="2800"/>
            </a:lvl4pPr>
            <a:lvl5pPr lvl="4" indent="0" rtl="0">
              <a:spcBef>
                <a:spcPts val="0"/>
              </a:spcBef>
              <a:buSzPct val="78571"/>
              <a:buNone/>
              <a:defRPr sz="2800"/>
            </a:lvl5pPr>
            <a:lvl6pPr lvl="5" indent="0" rtl="0">
              <a:spcBef>
                <a:spcPts val="0"/>
              </a:spcBef>
              <a:buSzPct val="78571"/>
              <a:buNone/>
              <a:defRPr sz="2800"/>
            </a:lvl6pPr>
            <a:lvl7pPr lvl="6" indent="0" rtl="0">
              <a:spcBef>
                <a:spcPts val="0"/>
              </a:spcBef>
              <a:buSzPct val="78571"/>
              <a:buNone/>
              <a:defRPr sz="2800"/>
            </a:lvl7pPr>
            <a:lvl8pPr lvl="7" indent="0" rtl="0">
              <a:spcBef>
                <a:spcPts val="0"/>
              </a:spcBef>
              <a:buSzPct val="78571"/>
              <a:buNone/>
              <a:defRPr sz="2800"/>
            </a:lvl8pPr>
            <a:lvl9pPr lvl="8" indent="0" rtl="0">
              <a:spcBef>
                <a:spcPts val="0"/>
              </a:spcBef>
              <a:buSzPct val="78571"/>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Blue URL">
    <p:bg>
      <p:bgPr>
        <a:solidFill>
          <a:srgbClr val="255E8C"/>
        </a:solidFill>
        <a:effectLst/>
      </p:bgPr>
    </p:bg>
    <p:spTree>
      <p:nvGrpSpPr>
        <p:cNvPr id="1" name="Shape 15"/>
        <p:cNvGrpSpPr/>
        <p:nvPr/>
      </p:nvGrpSpPr>
      <p:grpSpPr>
        <a:xfrm>
          <a:off x="0" y="0"/>
          <a:ext cx="0" cy="0"/>
          <a:chOff x="0" y="0"/>
          <a:chExt cx="0" cy="0"/>
        </a:xfrm>
      </p:grpSpPr>
      <p:sp>
        <p:nvSpPr>
          <p:cNvPr id="16" name="Shape 16"/>
          <p:cNvSpPr txBox="1">
            <a:spLocks noGrp="1"/>
          </p:cNvSpPr>
          <p:nvPr>
            <p:ph type="sldNum" idx="12"/>
          </p:nvPr>
        </p:nvSpPr>
        <p:spPr>
          <a:xfrm>
            <a:off x="8969272" y="9810750"/>
            <a:ext cx="339600" cy="352199"/>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sp>
        <p:nvSpPr>
          <p:cNvPr id="17" name="Shape 17"/>
          <p:cNvSpPr txBox="1"/>
          <p:nvPr/>
        </p:nvSpPr>
        <p:spPr>
          <a:xfrm>
            <a:off x="16159162" y="9486600"/>
            <a:ext cx="1900200" cy="586199"/>
          </a:xfrm>
          <a:prstGeom prst="rect">
            <a:avLst/>
          </a:prstGeom>
          <a:noFill/>
          <a:ln>
            <a:noFill/>
          </a:ln>
        </p:spPr>
        <p:txBody>
          <a:bodyPr lIns="68600" tIns="68600" rIns="68600" bIns="68600" anchor="t" anchorCtr="0">
            <a:noAutofit/>
          </a:bodyPr>
          <a:lstStyle/>
          <a:p>
            <a:pPr marL="0" marR="0" lvl="0" indent="0" algn="l" rtl="0">
              <a:lnSpc>
                <a:spcPct val="100000"/>
              </a:lnSpc>
              <a:spcBef>
                <a:spcPts val="0"/>
              </a:spcBef>
              <a:spcAft>
                <a:spcPts val="0"/>
              </a:spcAft>
              <a:buClr>
                <a:schemeClr val="lt1"/>
              </a:buClr>
              <a:buSzPct val="25000"/>
              <a:buFont typeface="Arial"/>
              <a:buNone/>
            </a:pPr>
            <a:r>
              <a:rPr lang="en-US" sz="2400" b="1" i="0" u="none" strike="noStrike" cap="none">
                <a:solidFill>
                  <a:schemeClr val="lt1"/>
                </a:solidFill>
                <a:latin typeface="Arial"/>
                <a:ea typeface="Arial"/>
                <a:cs typeface="Arial"/>
                <a:sym typeface="Arial"/>
              </a:rPr>
              <a:t>dta</a:t>
            </a:r>
            <a:r>
              <a:rPr lang="en-US" sz="2400" b="1" i="0" u="none" strike="noStrike" cap="none">
                <a:solidFill>
                  <a:schemeClr val="lt2"/>
                </a:solidFill>
                <a:latin typeface="Arial"/>
                <a:ea typeface="Arial"/>
                <a:cs typeface="Arial"/>
                <a:sym typeface="Arial"/>
              </a:rPr>
              <a:t>.</a:t>
            </a:r>
            <a:r>
              <a:rPr lang="en-US" sz="2400" b="0" i="0" u="none" strike="noStrike" cap="none">
                <a:solidFill>
                  <a:schemeClr val="lt2"/>
                </a:solidFill>
                <a:latin typeface="Arial"/>
                <a:ea typeface="Arial"/>
                <a:cs typeface="Arial"/>
                <a:sym typeface="Arial"/>
              </a:rPr>
              <a:t>gov.au</a:t>
            </a:r>
          </a:p>
        </p:txBody>
      </p:sp>
      <p:sp>
        <p:nvSpPr>
          <p:cNvPr id="18" name="Shape 18"/>
          <p:cNvSpPr txBox="1">
            <a:spLocks noGrp="1"/>
          </p:cNvSpPr>
          <p:nvPr>
            <p:ph type="title"/>
          </p:nvPr>
        </p:nvSpPr>
        <p:spPr>
          <a:xfrm>
            <a:off x="968980" y="2069942"/>
            <a:ext cx="16469399" cy="61476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lt1"/>
              </a:buClr>
              <a:buFont typeface="Helvetica Neue"/>
              <a:buNone/>
              <a:defRPr sz="8600" b="0" i="0" u="none" strike="noStrike" cap="none">
                <a:solidFill>
                  <a:schemeClr val="lt1"/>
                </a:solidFill>
                <a:latin typeface="Helvetica Neue"/>
                <a:ea typeface="Helvetica Neue"/>
                <a:cs typeface="Helvetica Neue"/>
                <a:sym typeface="Helvetica Neue"/>
              </a:defRPr>
            </a:lvl1pPr>
            <a:lvl2pPr lvl="1" indent="0" rtl="0">
              <a:spcBef>
                <a:spcPts val="0"/>
              </a:spcBef>
              <a:buFont typeface="Arial"/>
              <a:buNone/>
              <a:defRPr sz="2800"/>
            </a:lvl2pPr>
            <a:lvl3pPr lvl="2" indent="0" rtl="0">
              <a:spcBef>
                <a:spcPts val="0"/>
              </a:spcBef>
              <a:buFont typeface="Arial"/>
              <a:buNone/>
              <a:defRPr sz="2800"/>
            </a:lvl3pPr>
            <a:lvl4pPr lvl="3" indent="0" rtl="0">
              <a:spcBef>
                <a:spcPts val="0"/>
              </a:spcBef>
              <a:buFont typeface="Arial"/>
              <a:buNone/>
              <a:defRPr sz="2800"/>
            </a:lvl4pPr>
            <a:lvl5pPr lvl="4" indent="0" rtl="0">
              <a:spcBef>
                <a:spcPts val="0"/>
              </a:spcBef>
              <a:buFont typeface="Arial"/>
              <a:buNone/>
              <a:defRPr sz="2800"/>
            </a:lvl5pPr>
            <a:lvl6pPr lvl="5" indent="0" rtl="0">
              <a:spcBef>
                <a:spcPts val="0"/>
              </a:spcBef>
              <a:buFont typeface="Arial"/>
              <a:buNone/>
              <a:defRPr sz="2800"/>
            </a:lvl6pPr>
            <a:lvl7pPr lvl="6" indent="0" rtl="0">
              <a:spcBef>
                <a:spcPts val="0"/>
              </a:spcBef>
              <a:buFont typeface="Arial"/>
              <a:buNone/>
              <a:defRPr sz="2800"/>
            </a:lvl7pPr>
            <a:lvl8pPr lvl="7" indent="0" rtl="0">
              <a:spcBef>
                <a:spcPts val="0"/>
              </a:spcBef>
              <a:buFont typeface="Arial"/>
              <a:buNone/>
              <a:defRPr sz="2800"/>
            </a:lvl8pPr>
            <a:lvl9pPr lvl="8" indent="0" rtl="0">
              <a:spcBef>
                <a:spcPts val="0"/>
              </a:spcBef>
              <a:buFont typeface="Arial"/>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White URL">
    <p:bg>
      <p:bgPr>
        <a:solidFill>
          <a:schemeClr val="lt1"/>
        </a:solidFill>
        <a:effectLst/>
      </p:bgPr>
    </p:bg>
    <p:spTree>
      <p:nvGrpSpPr>
        <p:cNvPr id="1" name="Shape 19"/>
        <p:cNvGrpSpPr/>
        <p:nvPr/>
      </p:nvGrpSpPr>
      <p:grpSpPr>
        <a:xfrm>
          <a:off x="0" y="0"/>
          <a:ext cx="0" cy="0"/>
          <a:chOff x="0" y="0"/>
          <a:chExt cx="0" cy="0"/>
        </a:xfrm>
      </p:grpSpPr>
      <p:sp>
        <p:nvSpPr>
          <p:cNvPr id="20" name="Shape 20"/>
          <p:cNvSpPr txBox="1"/>
          <p:nvPr/>
        </p:nvSpPr>
        <p:spPr>
          <a:xfrm>
            <a:off x="16159162" y="9486600"/>
            <a:ext cx="1900499" cy="585899"/>
          </a:xfrm>
          <a:prstGeom prst="rect">
            <a:avLst/>
          </a:prstGeom>
          <a:noFill/>
          <a:ln>
            <a:noFill/>
          </a:ln>
        </p:spPr>
        <p:txBody>
          <a:bodyPr lIns="68575" tIns="68575" rIns="68575" bIns="6857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400" b="1" i="0" u="none" strike="noStrike" cap="none">
                <a:solidFill>
                  <a:schemeClr val="dk1"/>
                </a:solidFill>
                <a:latin typeface="Arial"/>
                <a:ea typeface="Arial"/>
                <a:cs typeface="Arial"/>
                <a:sym typeface="Arial"/>
              </a:rPr>
              <a:t>dta</a:t>
            </a:r>
            <a:r>
              <a:rPr lang="en-US" sz="2400" b="1" i="0" u="none" strike="noStrike" cap="none">
                <a:solidFill>
                  <a:schemeClr val="accent1"/>
                </a:solidFill>
                <a:latin typeface="Arial"/>
                <a:ea typeface="Arial"/>
                <a:cs typeface="Arial"/>
                <a:sym typeface="Arial"/>
              </a:rPr>
              <a:t>.</a:t>
            </a:r>
            <a:r>
              <a:rPr lang="en-US" sz="2400" b="0" i="0" u="none" strike="noStrike" cap="none">
                <a:solidFill>
                  <a:schemeClr val="accent1"/>
                </a:solidFill>
                <a:latin typeface="Arial"/>
                <a:ea typeface="Arial"/>
                <a:cs typeface="Arial"/>
                <a:sym typeface="Arial"/>
              </a:rPr>
              <a:t>gov.au</a:t>
            </a:r>
          </a:p>
        </p:txBody>
      </p:sp>
      <p:sp>
        <p:nvSpPr>
          <p:cNvPr id="21" name="Shape 21"/>
          <p:cNvSpPr txBox="1">
            <a:spLocks noGrp="1"/>
          </p:cNvSpPr>
          <p:nvPr>
            <p:ph type="title"/>
          </p:nvPr>
        </p:nvSpPr>
        <p:spPr>
          <a:xfrm>
            <a:off x="968980" y="2069942"/>
            <a:ext cx="16469399" cy="6147299"/>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Helvetica Neue"/>
              <a:buNone/>
              <a:defRPr sz="8600" b="0" i="0" u="none" strike="noStrike" cap="none">
                <a:solidFill>
                  <a:schemeClr val="dk1"/>
                </a:solidFill>
                <a:latin typeface="Helvetica Neue"/>
                <a:ea typeface="Helvetica Neue"/>
                <a:cs typeface="Helvetica Neue"/>
                <a:sym typeface="Helvetica Neue"/>
              </a:defRPr>
            </a:lvl1pPr>
            <a:lvl2pPr lvl="1" indent="0" rtl="0">
              <a:spcBef>
                <a:spcPts val="0"/>
              </a:spcBef>
              <a:buClr>
                <a:schemeClr val="dk1"/>
              </a:buClr>
              <a:buFont typeface="Arial"/>
              <a:buNone/>
              <a:defRPr sz="2700">
                <a:solidFill>
                  <a:schemeClr val="dk1"/>
                </a:solidFill>
              </a:defRPr>
            </a:lvl2pPr>
            <a:lvl3pPr lvl="2" indent="0" rtl="0">
              <a:spcBef>
                <a:spcPts val="0"/>
              </a:spcBef>
              <a:buClr>
                <a:schemeClr val="dk1"/>
              </a:buClr>
              <a:buFont typeface="Arial"/>
              <a:buNone/>
              <a:defRPr sz="2700">
                <a:solidFill>
                  <a:schemeClr val="dk1"/>
                </a:solidFill>
              </a:defRPr>
            </a:lvl3pPr>
            <a:lvl4pPr lvl="3" indent="0" rtl="0">
              <a:spcBef>
                <a:spcPts val="0"/>
              </a:spcBef>
              <a:buClr>
                <a:schemeClr val="dk1"/>
              </a:buClr>
              <a:buFont typeface="Arial"/>
              <a:buNone/>
              <a:defRPr sz="2700">
                <a:solidFill>
                  <a:schemeClr val="dk1"/>
                </a:solidFill>
              </a:defRPr>
            </a:lvl4pPr>
            <a:lvl5pPr lvl="4" indent="0" rtl="0">
              <a:spcBef>
                <a:spcPts val="0"/>
              </a:spcBef>
              <a:buClr>
                <a:schemeClr val="dk1"/>
              </a:buClr>
              <a:buFont typeface="Arial"/>
              <a:buNone/>
              <a:defRPr sz="2700">
                <a:solidFill>
                  <a:schemeClr val="dk1"/>
                </a:solidFill>
              </a:defRPr>
            </a:lvl5pPr>
            <a:lvl6pPr lvl="5" indent="0" rtl="0">
              <a:spcBef>
                <a:spcPts val="0"/>
              </a:spcBef>
              <a:buClr>
                <a:schemeClr val="dk1"/>
              </a:buClr>
              <a:buFont typeface="Arial"/>
              <a:buNone/>
              <a:defRPr sz="2700">
                <a:solidFill>
                  <a:schemeClr val="dk1"/>
                </a:solidFill>
              </a:defRPr>
            </a:lvl6pPr>
            <a:lvl7pPr lvl="6" indent="0" rtl="0">
              <a:spcBef>
                <a:spcPts val="0"/>
              </a:spcBef>
              <a:buClr>
                <a:schemeClr val="dk1"/>
              </a:buClr>
              <a:buFont typeface="Arial"/>
              <a:buNone/>
              <a:defRPr sz="2700">
                <a:solidFill>
                  <a:schemeClr val="dk1"/>
                </a:solidFill>
              </a:defRPr>
            </a:lvl7pPr>
            <a:lvl8pPr lvl="7" indent="0" rtl="0">
              <a:spcBef>
                <a:spcPts val="0"/>
              </a:spcBef>
              <a:buClr>
                <a:schemeClr val="dk1"/>
              </a:buClr>
              <a:buFont typeface="Arial"/>
              <a:buNone/>
              <a:defRPr sz="2700">
                <a:solidFill>
                  <a:schemeClr val="dk1"/>
                </a:solidFill>
              </a:defRPr>
            </a:lvl8pPr>
            <a:lvl9pPr lvl="8" indent="0" rtl="0">
              <a:spcBef>
                <a:spcPts val="0"/>
              </a:spcBef>
              <a:buClr>
                <a:schemeClr val="dk1"/>
              </a:buClr>
              <a:buFont typeface="Arial"/>
              <a:buNone/>
              <a:defRPr sz="2700">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White URL 1">
    <p:bg>
      <p:bgPr>
        <a:solidFill>
          <a:schemeClr val="lt1"/>
        </a:solidFill>
        <a:effectLst/>
      </p:bgPr>
    </p:bg>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968979" y="2069941"/>
            <a:ext cx="16469399" cy="6147299"/>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a:buNone/>
              <a:defRPr sz="7600" b="0" i="0" u="none" strike="noStrike" cap="none">
                <a:solidFill>
                  <a:schemeClr val="dk1"/>
                </a:solidFill>
                <a:latin typeface="Montserrat"/>
                <a:ea typeface="Montserrat"/>
                <a:cs typeface="Montserrat"/>
                <a:sym typeface="Montserrat"/>
              </a:defRPr>
            </a:lvl1pPr>
            <a:lvl2pPr lvl="1" indent="0" rtl="0">
              <a:spcBef>
                <a:spcPts val="0"/>
              </a:spcBef>
              <a:buClr>
                <a:schemeClr val="dk1"/>
              </a:buClr>
              <a:buFont typeface="Arial"/>
              <a:buNone/>
              <a:defRPr sz="2700">
                <a:solidFill>
                  <a:schemeClr val="dk1"/>
                </a:solidFill>
              </a:defRPr>
            </a:lvl2pPr>
            <a:lvl3pPr lvl="2" indent="0" rtl="0">
              <a:spcBef>
                <a:spcPts val="0"/>
              </a:spcBef>
              <a:buClr>
                <a:schemeClr val="dk1"/>
              </a:buClr>
              <a:buFont typeface="Arial"/>
              <a:buNone/>
              <a:defRPr sz="2700">
                <a:solidFill>
                  <a:schemeClr val="dk1"/>
                </a:solidFill>
              </a:defRPr>
            </a:lvl3pPr>
            <a:lvl4pPr lvl="3" indent="0" rtl="0">
              <a:spcBef>
                <a:spcPts val="0"/>
              </a:spcBef>
              <a:buClr>
                <a:schemeClr val="dk1"/>
              </a:buClr>
              <a:buFont typeface="Arial"/>
              <a:buNone/>
              <a:defRPr sz="2700">
                <a:solidFill>
                  <a:schemeClr val="dk1"/>
                </a:solidFill>
              </a:defRPr>
            </a:lvl4pPr>
            <a:lvl5pPr lvl="4" indent="0" rtl="0">
              <a:spcBef>
                <a:spcPts val="0"/>
              </a:spcBef>
              <a:buClr>
                <a:schemeClr val="dk1"/>
              </a:buClr>
              <a:buFont typeface="Arial"/>
              <a:buNone/>
              <a:defRPr sz="2700">
                <a:solidFill>
                  <a:schemeClr val="dk1"/>
                </a:solidFill>
              </a:defRPr>
            </a:lvl5pPr>
            <a:lvl6pPr lvl="5" indent="0" rtl="0">
              <a:spcBef>
                <a:spcPts val="0"/>
              </a:spcBef>
              <a:buClr>
                <a:schemeClr val="dk1"/>
              </a:buClr>
              <a:buFont typeface="Arial"/>
              <a:buNone/>
              <a:defRPr sz="2700">
                <a:solidFill>
                  <a:schemeClr val="dk1"/>
                </a:solidFill>
              </a:defRPr>
            </a:lvl6pPr>
            <a:lvl7pPr lvl="6" indent="0" rtl="0">
              <a:spcBef>
                <a:spcPts val="0"/>
              </a:spcBef>
              <a:buClr>
                <a:schemeClr val="dk1"/>
              </a:buClr>
              <a:buFont typeface="Arial"/>
              <a:buNone/>
              <a:defRPr sz="2700">
                <a:solidFill>
                  <a:schemeClr val="dk1"/>
                </a:solidFill>
              </a:defRPr>
            </a:lvl7pPr>
            <a:lvl8pPr lvl="7" indent="0" rtl="0">
              <a:spcBef>
                <a:spcPts val="0"/>
              </a:spcBef>
              <a:buClr>
                <a:schemeClr val="dk1"/>
              </a:buClr>
              <a:buFont typeface="Arial"/>
              <a:buNone/>
              <a:defRPr sz="2700">
                <a:solidFill>
                  <a:schemeClr val="dk1"/>
                </a:solidFill>
              </a:defRPr>
            </a:lvl8pPr>
            <a:lvl9pPr lvl="8" indent="0" rtl="0">
              <a:spcBef>
                <a:spcPts val="0"/>
              </a:spcBef>
              <a:buClr>
                <a:schemeClr val="dk1"/>
              </a:buClr>
              <a:buFont typeface="Arial"/>
              <a:buNone/>
              <a:defRPr sz="2700">
                <a:solidFill>
                  <a:schemeClr val="dk1"/>
                </a:solidFill>
              </a:defRPr>
            </a:lvl9pPr>
          </a:lstStyle>
          <a:p>
            <a:endParaRPr/>
          </a:p>
        </p:txBody>
      </p:sp>
      <p:pic>
        <p:nvPicPr>
          <p:cNvPr id="24" name="Shape 24" descr="DTA-wordmark2.png"/>
          <p:cNvPicPr preferRelativeResize="0"/>
          <p:nvPr/>
        </p:nvPicPr>
        <p:blipFill rotWithShape="1">
          <a:blip r:embed="rId2">
            <a:alphaModFix/>
          </a:blip>
          <a:srcRect/>
          <a:stretch/>
        </p:blipFill>
        <p:spPr>
          <a:xfrm>
            <a:off x="16997100" y="9477121"/>
            <a:ext cx="680099" cy="4368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lide notes">
    <p:bg>
      <p:bgPr>
        <a:solidFill>
          <a:srgbClr val="D24385"/>
        </a:solidFill>
        <a:effectLst/>
      </p:bgPr>
    </p:bg>
    <p:spTree>
      <p:nvGrpSpPr>
        <p:cNvPr id="1" name="Shape 25"/>
        <p:cNvGrpSpPr/>
        <p:nvPr/>
      </p:nvGrpSpPr>
      <p:grpSpPr>
        <a:xfrm>
          <a:off x="0" y="0"/>
          <a:ext cx="0" cy="0"/>
          <a:chOff x="0" y="0"/>
          <a:chExt cx="0" cy="0"/>
        </a:xfrm>
      </p:grpSpPr>
      <p:sp>
        <p:nvSpPr>
          <p:cNvPr id="26" name="Shape 26"/>
          <p:cNvSpPr txBox="1">
            <a:spLocks noGrp="1"/>
          </p:cNvSpPr>
          <p:nvPr>
            <p:ph type="sldNum" idx="12"/>
          </p:nvPr>
        </p:nvSpPr>
        <p:spPr>
          <a:xfrm>
            <a:off x="8969271" y="9810750"/>
            <a:ext cx="339900" cy="352199"/>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amp; Subtitle 1">
    <p:bg>
      <p:bgPr>
        <a:solidFill>
          <a:srgbClr val="FFFFFF"/>
        </a:solidFill>
        <a:effectLst/>
      </p:bgPr>
    </p:bg>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1333499" y="2577409"/>
            <a:ext cx="15620999" cy="3485999"/>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Helvetica Neue"/>
              <a:buNone/>
              <a:defRPr sz="8400" b="0" i="0" u="none" strike="noStrike" cap="none">
                <a:solidFill>
                  <a:schemeClr val="dk1"/>
                </a:solidFill>
                <a:latin typeface="Helvetica Neue"/>
                <a:ea typeface="Helvetica Neue"/>
                <a:cs typeface="Helvetica Neue"/>
                <a:sym typeface="Helvetica Neue"/>
              </a:defRPr>
            </a:lvl1pPr>
            <a:lvl2pPr marL="0" marR="0" lvl="1" indent="1778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2pPr>
            <a:lvl3pPr marL="0" marR="0" lvl="2" indent="3556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3pPr>
            <a:lvl4pPr marL="0" marR="0" lvl="3" indent="5334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4pPr>
            <a:lvl5pPr marL="0" marR="0" lvl="4" indent="6858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5pPr>
            <a:lvl6pPr marL="0" marR="0" lvl="5" indent="8636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6pPr>
            <a:lvl7pPr marL="0" marR="0" lvl="6" indent="10414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7pPr>
            <a:lvl8pPr marL="0" marR="0" lvl="7" indent="12192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8pPr>
            <a:lvl9pPr marL="0" marR="0" lvl="8" indent="13716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9pPr>
          </a:lstStyle>
          <a:p>
            <a:endParaRPr/>
          </a:p>
        </p:txBody>
      </p:sp>
      <p:sp>
        <p:nvSpPr>
          <p:cNvPr id="29" name="Shape 29"/>
          <p:cNvSpPr txBox="1">
            <a:spLocks noGrp="1"/>
          </p:cNvSpPr>
          <p:nvPr>
            <p:ph type="body" idx="1"/>
          </p:nvPr>
        </p:nvSpPr>
        <p:spPr>
          <a:xfrm>
            <a:off x="1333500" y="6158810"/>
            <a:ext cx="15620999" cy="22745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Helvetica Neue"/>
              <a:buNone/>
              <a:defRPr sz="4600" b="0" i="0" u="none" strike="noStrike" cap="none">
                <a:solidFill>
                  <a:schemeClr val="dk1"/>
                </a:solidFill>
                <a:latin typeface="Helvetica Neue"/>
                <a:ea typeface="Helvetica Neue"/>
                <a:cs typeface="Helvetica Neue"/>
                <a:sym typeface="Helvetica Neue"/>
              </a:defRPr>
            </a:lvl1pPr>
            <a:lvl2pPr marL="0" marR="0" lvl="1" indent="177800" algn="l" rtl="0">
              <a:lnSpc>
                <a:spcPct val="100000"/>
              </a:lnSpc>
              <a:spcBef>
                <a:spcPts val="0"/>
              </a:spcBef>
              <a:spcAft>
                <a:spcPts val="0"/>
              </a:spcAft>
              <a:buClr>
                <a:schemeClr val="dk1"/>
              </a:buClr>
              <a:buFont typeface="Helvetica Neue"/>
              <a:buNone/>
              <a:defRPr sz="4600" b="0" i="0" u="none" strike="noStrike" cap="none">
                <a:solidFill>
                  <a:schemeClr val="dk1"/>
                </a:solidFill>
                <a:latin typeface="Helvetica Neue"/>
                <a:ea typeface="Helvetica Neue"/>
                <a:cs typeface="Helvetica Neue"/>
                <a:sym typeface="Helvetica Neue"/>
              </a:defRPr>
            </a:lvl2pPr>
            <a:lvl3pPr marL="0" marR="0" lvl="2" indent="355600" algn="l" rtl="0">
              <a:lnSpc>
                <a:spcPct val="100000"/>
              </a:lnSpc>
              <a:spcBef>
                <a:spcPts val="0"/>
              </a:spcBef>
              <a:spcAft>
                <a:spcPts val="0"/>
              </a:spcAft>
              <a:buClr>
                <a:schemeClr val="dk1"/>
              </a:buClr>
              <a:buFont typeface="Helvetica Neue"/>
              <a:buNone/>
              <a:defRPr sz="4600" b="0" i="0" u="none" strike="noStrike" cap="none">
                <a:solidFill>
                  <a:schemeClr val="dk1"/>
                </a:solidFill>
                <a:latin typeface="Helvetica Neue"/>
                <a:ea typeface="Helvetica Neue"/>
                <a:cs typeface="Helvetica Neue"/>
                <a:sym typeface="Helvetica Neue"/>
              </a:defRPr>
            </a:lvl3pPr>
            <a:lvl4pPr marL="0" marR="0" lvl="3" indent="533400" algn="l" rtl="0">
              <a:lnSpc>
                <a:spcPct val="100000"/>
              </a:lnSpc>
              <a:spcBef>
                <a:spcPts val="0"/>
              </a:spcBef>
              <a:spcAft>
                <a:spcPts val="0"/>
              </a:spcAft>
              <a:buClr>
                <a:schemeClr val="dk1"/>
              </a:buClr>
              <a:buFont typeface="Helvetica Neue"/>
              <a:buNone/>
              <a:defRPr sz="4600" b="0" i="0" u="none" strike="noStrike" cap="none">
                <a:solidFill>
                  <a:schemeClr val="dk1"/>
                </a:solidFill>
                <a:latin typeface="Helvetica Neue"/>
                <a:ea typeface="Helvetica Neue"/>
                <a:cs typeface="Helvetica Neue"/>
                <a:sym typeface="Helvetica Neue"/>
              </a:defRPr>
            </a:lvl4pPr>
            <a:lvl5pPr marL="0" marR="0" lvl="4" indent="685800" algn="l" rtl="0">
              <a:lnSpc>
                <a:spcPct val="100000"/>
              </a:lnSpc>
              <a:spcBef>
                <a:spcPts val="0"/>
              </a:spcBef>
              <a:spcAft>
                <a:spcPts val="0"/>
              </a:spcAft>
              <a:buClr>
                <a:schemeClr val="dk1"/>
              </a:buClr>
              <a:buFont typeface="Helvetica Neue"/>
              <a:buNone/>
              <a:defRPr sz="4600" b="0" i="0" u="none" strike="noStrike" cap="none">
                <a:solidFill>
                  <a:schemeClr val="dk1"/>
                </a:solidFill>
                <a:latin typeface="Helvetica Neue"/>
                <a:ea typeface="Helvetica Neue"/>
                <a:cs typeface="Helvetica Neue"/>
                <a:sym typeface="Helvetica Neue"/>
              </a:defRPr>
            </a:lvl5pPr>
            <a:lvl6pPr marL="2870200" marR="0" lvl="5" indent="-114300" algn="l" rtl="0">
              <a:lnSpc>
                <a:spcPct val="100000"/>
              </a:lnSpc>
              <a:spcBef>
                <a:spcPts val="4000"/>
              </a:spcBef>
              <a:spcAft>
                <a:spcPts val="0"/>
              </a:spcAft>
              <a:buClr>
                <a:schemeClr val="dk1"/>
              </a:buClr>
              <a:buSzPct val="75000"/>
              <a:buFont typeface="Helvetica Neue"/>
              <a:buChar char="•"/>
              <a:defRPr sz="4000" b="0" i="0" u="none" strike="noStrike" cap="none">
                <a:solidFill>
                  <a:schemeClr val="dk1"/>
                </a:solidFill>
                <a:latin typeface="Helvetica Neue"/>
                <a:ea typeface="Helvetica Neue"/>
                <a:cs typeface="Helvetica Neue"/>
                <a:sym typeface="Helvetica Neue"/>
              </a:defRPr>
            </a:lvl6pPr>
            <a:lvl7pPr marL="3352800" marR="0" lvl="6" indent="-114300" algn="l" rtl="0">
              <a:lnSpc>
                <a:spcPct val="100000"/>
              </a:lnSpc>
              <a:spcBef>
                <a:spcPts val="4000"/>
              </a:spcBef>
              <a:spcAft>
                <a:spcPts val="0"/>
              </a:spcAft>
              <a:buClr>
                <a:schemeClr val="dk1"/>
              </a:buClr>
              <a:buSzPct val="75000"/>
              <a:buFont typeface="Helvetica Neue"/>
              <a:buChar char="•"/>
              <a:defRPr sz="4000" b="0" i="0" u="none" strike="noStrike" cap="none">
                <a:solidFill>
                  <a:schemeClr val="dk1"/>
                </a:solidFill>
                <a:latin typeface="Helvetica Neue"/>
                <a:ea typeface="Helvetica Neue"/>
                <a:cs typeface="Helvetica Neue"/>
                <a:sym typeface="Helvetica Neue"/>
              </a:defRPr>
            </a:lvl7pPr>
            <a:lvl8pPr marL="3810000" marR="0" lvl="7" indent="-88900" algn="l" rtl="0">
              <a:lnSpc>
                <a:spcPct val="100000"/>
              </a:lnSpc>
              <a:spcBef>
                <a:spcPts val="4000"/>
              </a:spcBef>
              <a:spcAft>
                <a:spcPts val="0"/>
              </a:spcAft>
              <a:buClr>
                <a:schemeClr val="dk1"/>
              </a:buClr>
              <a:buSzPct val="75000"/>
              <a:buFont typeface="Helvetica Neue"/>
              <a:buChar char="•"/>
              <a:defRPr sz="4000" b="0" i="0" u="none" strike="noStrike" cap="none">
                <a:solidFill>
                  <a:schemeClr val="dk1"/>
                </a:solidFill>
                <a:latin typeface="Helvetica Neue"/>
                <a:ea typeface="Helvetica Neue"/>
                <a:cs typeface="Helvetica Neue"/>
                <a:sym typeface="Helvetica Neue"/>
              </a:defRPr>
            </a:lvl8pPr>
            <a:lvl9pPr marL="4292600" marR="0" lvl="8" indent="-88900" algn="l" rtl="0">
              <a:lnSpc>
                <a:spcPct val="100000"/>
              </a:lnSpc>
              <a:spcBef>
                <a:spcPts val="4000"/>
              </a:spcBef>
              <a:spcAft>
                <a:spcPts val="0"/>
              </a:spcAft>
              <a:buClr>
                <a:schemeClr val="dk1"/>
              </a:buClr>
              <a:buSzPct val="75000"/>
              <a:buFont typeface="Helvetica Neue"/>
              <a:buChar char="•"/>
              <a:defRPr sz="4000" b="0" i="0" u="none" strike="noStrike" cap="none">
                <a:solidFill>
                  <a:schemeClr val="dk1"/>
                </a:solidFill>
                <a:latin typeface="Helvetica Neue"/>
                <a:ea typeface="Helvetica Neue"/>
                <a:cs typeface="Helvetica Neue"/>
                <a:sym typeface="Helvetica Neue"/>
              </a:defRPr>
            </a:lvl9pPr>
          </a:lstStyle>
          <a:p>
            <a:endParaRPr/>
          </a:p>
        </p:txBody>
      </p:sp>
      <p:sp>
        <p:nvSpPr>
          <p:cNvPr id="30" name="Shape 30"/>
          <p:cNvSpPr txBox="1">
            <a:spLocks noGrp="1"/>
          </p:cNvSpPr>
          <p:nvPr>
            <p:ph type="sldNum" idx="12"/>
          </p:nvPr>
        </p:nvSpPr>
        <p:spPr>
          <a:xfrm>
            <a:off x="8969272" y="9810750"/>
            <a:ext cx="339600" cy="352199"/>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pic>
        <p:nvPicPr>
          <p:cNvPr id="31" name="Shape 31" descr="Aust-Govt-inline_70K.png"/>
          <p:cNvPicPr preferRelativeResize="0"/>
          <p:nvPr/>
        </p:nvPicPr>
        <p:blipFill rotWithShape="1">
          <a:blip r:embed="rId2">
            <a:alphaModFix/>
          </a:blip>
          <a:srcRect/>
          <a:stretch/>
        </p:blipFill>
        <p:spPr>
          <a:xfrm>
            <a:off x="1835035" y="10938617"/>
            <a:ext cx="3074585" cy="746962"/>
          </a:xfrm>
          <a:prstGeom prst="rect">
            <a:avLst/>
          </a:prstGeom>
          <a:noFill/>
          <a:ln>
            <a:noFill/>
          </a:ln>
        </p:spPr>
      </p:pic>
      <p:pic>
        <p:nvPicPr>
          <p:cNvPr id="32" name="Shape 32"/>
          <p:cNvPicPr preferRelativeResize="0"/>
          <p:nvPr/>
        </p:nvPicPr>
        <p:blipFill rotWithShape="1">
          <a:blip r:embed="rId3">
            <a:alphaModFix/>
          </a:blip>
          <a:srcRect/>
          <a:stretch/>
        </p:blipFill>
        <p:spPr>
          <a:xfrm>
            <a:off x="1579599" y="1094424"/>
            <a:ext cx="4535974" cy="1126424"/>
          </a:xfrm>
          <a:prstGeom prst="rect">
            <a:avLst/>
          </a:prstGeom>
          <a:noFill/>
          <a:ln>
            <a:noFill/>
          </a:ln>
        </p:spPr>
      </p:pic>
      <p:sp>
        <p:nvSpPr>
          <p:cNvPr id="33" name="Shape 33"/>
          <p:cNvSpPr txBox="1"/>
          <p:nvPr/>
        </p:nvSpPr>
        <p:spPr>
          <a:xfrm>
            <a:off x="1800725" y="8626375"/>
            <a:ext cx="3000000" cy="1005000"/>
          </a:xfrm>
          <a:prstGeom prst="rect">
            <a:avLst/>
          </a:prstGeom>
          <a:noFill/>
          <a:ln>
            <a:noFill/>
          </a:ln>
        </p:spPr>
        <p:txBody>
          <a:bodyPr lIns="91450" tIns="91450" rIns="91450" bIns="91450" anchor="ctr" anchorCtr="0">
            <a:noAutofit/>
          </a:bodyPr>
          <a:lstStyle/>
          <a:p>
            <a:pPr marL="0" marR="0" lvl="0" indent="0" algn="l" rtl="0">
              <a:lnSpc>
                <a:spcPct val="100000"/>
              </a:lnSpc>
              <a:spcBef>
                <a:spcPts val="0"/>
              </a:spcBef>
              <a:spcAft>
                <a:spcPts val="0"/>
              </a:spcAft>
              <a:buClr>
                <a:srgbClr val="015A96"/>
              </a:buClr>
              <a:buSzPct val="25000"/>
              <a:buFont typeface="Helvetica Neue"/>
              <a:buNone/>
            </a:pPr>
            <a:r>
              <a:rPr lang="en-US" sz="4600" b="1" i="0" u="none" strike="noStrike" cap="none">
                <a:solidFill>
                  <a:srgbClr val="015A96"/>
                </a:solidFill>
                <a:latin typeface="Helvetica Neue"/>
                <a:ea typeface="Helvetica Neue"/>
                <a:cs typeface="Helvetica Neue"/>
                <a:sym typeface="Helvetica Neue"/>
              </a:rPr>
              <a:t>dta</a:t>
            </a:r>
            <a:r>
              <a:rPr lang="en-US" sz="4600" b="0" i="0" u="none" strike="noStrike" cap="none">
                <a:solidFill>
                  <a:srgbClr val="3FB2E3"/>
                </a:solidFill>
                <a:latin typeface="Helvetica Neue"/>
                <a:ea typeface="Helvetica Neue"/>
                <a:cs typeface="Helvetica Neue"/>
                <a:sym typeface="Helvetica Neue"/>
              </a:rPr>
              <a:t>.</a:t>
            </a:r>
            <a:r>
              <a:rPr lang="en-US" sz="4600" b="0" i="0" u="none" strike="noStrike" cap="none">
                <a:solidFill>
                  <a:schemeClr val="accent1"/>
                </a:solidFill>
                <a:latin typeface="Helvetica Neue"/>
                <a:ea typeface="Helvetica Neue"/>
                <a:cs typeface="Helvetica Neue"/>
                <a:sym typeface="Helvetica Neue"/>
              </a:rPr>
              <a:t>gov.au</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amp; Subtitle">
    <p:bg>
      <p:bgPr>
        <a:solidFill>
          <a:srgbClr val="FFFFFF"/>
        </a:solidFill>
        <a:effectLst/>
      </p:bgPr>
    </p:bg>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1579599" y="1891609"/>
            <a:ext cx="15621000" cy="34863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414141"/>
              </a:buClr>
              <a:buFont typeface="Montserrat"/>
              <a:buNone/>
              <a:defRPr sz="8000" b="1" i="0" u="none" strike="noStrike" cap="none">
                <a:solidFill>
                  <a:srgbClr val="414141"/>
                </a:solidFill>
                <a:latin typeface="Montserrat"/>
                <a:ea typeface="Montserrat"/>
                <a:cs typeface="Montserrat"/>
                <a:sym typeface="Montserrat"/>
              </a:defRPr>
            </a:lvl1pPr>
            <a:lvl2pPr marL="0" marR="0" lvl="1" indent="1778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2pPr>
            <a:lvl3pPr marL="0" marR="0" lvl="2" indent="3429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3pPr>
            <a:lvl4pPr marL="0" marR="0" lvl="3" indent="5207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4pPr>
            <a:lvl5pPr marL="0" marR="0" lvl="4" indent="6858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5pPr>
            <a:lvl6pPr marL="0" marR="0" lvl="5" indent="8636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6pPr>
            <a:lvl7pPr marL="0" marR="0" lvl="6" indent="10287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7pPr>
            <a:lvl8pPr marL="0" marR="0" lvl="7" indent="12065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8pPr>
            <a:lvl9pPr marL="0" marR="0" lvl="8" indent="137160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9pPr>
          </a:lstStyle>
          <a:p>
            <a:endParaRPr/>
          </a:p>
        </p:txBody>
      </p:sp>
      <p:sp>
        <p:nvSpPr>
          <p:cNvPr id="42" name="Shape 42"/>
          <p:cNvSpPr txBox="1">
            <a:spLocks noGrp="1"/>
          </p:cNvSpPr>
          <p:nvPr>
            <p:ph type="body" idx="1"/>
          </p:nvPr>
        </p:nvSpPr>
        <p:spPr>
          <a:xfrm>
            <a:off x="1723775" y="5473010"/>
            <a:ext cx="15621000" cy="22749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accent1"/>
              </a:buClr>
              <a:buFont typeface="Montserrat"/>
              <a:buNone/>
              <a:defRPr sz="4500" b="0" i="0" u="none" strike="noStrike" cap="none">
                <a:solidFill>
                  <a:schemeClr val="lt2"/>
                </a:solidFill>
                <a:latin typeface="Montserrat"/>
                <a:ea typeface="Montserrat"/>
                <a:cs typeface="Montserrat"/>
                <a:sym typeface="Montserrat"/>
              </a:defRPr>
            </a:lvl1pPr>
            <a:lvl2pPr marL="0" marR="0" lvl="1" indent="177800" algn="l" rtl="0">
              <a:lnSpc>
                <a:spcPct val="100000"/>
              </a:lnSpc>
              <a:spcBef>
                <a:spcPts val="0"/>
              </a:spcBef>
              <a:spcAft>
                <a:spcPts val="0"/>
              </a:spcAft>
              <a:buClr>
                <a:schemeClr val="accent1"/>
              </a:buClr>
              <a:buFont typeface="Montserrat"/>
              <a:buNone/>
              <a:defRPr sz="4500" b="0" i="0" u="none" strike="noStrike" cap="none">
                <a:solidFill>
                  <a:schemeClr val="accent1"/>
                </a:solidFill>
                <a:latin typeface="Montserrat"/>
                <a:ea typeface="Montserrat"/>
                <a:cs typeface="Montserrat"/>
                <a:sym typeface="Montserrat"/>
              </a:defRPr>
            </a:lvl2pPr>
            <a:lvl3pPr marL="0" marR="0" lvl="2" indent="342900" algn="l" rtl="0">
              <a:lnSpc>
                <a:spcPct val="100000"/>
              </a:lnSpc>
              <a:spcBef>
                <a:spcPts val="0"/>
              </a:spcBef>
              <a:spcAft>
                <a:spcPts val="0"/>
              </a:spcAft>
              <a:buClr>
                <a:schemeClr val="accent1"/>
              </a:buClr>
              <a:buFont typeface="Montserrat"/>
              <a:buNone/>
              <a:defRPr sz="4500" b="0" i="0" u="none" strike="noStrike" cap="none">
                <a:solidFill>
                  <a:schemeClr val="accent1"/>
                </a:solidFill>
                <a:latin typeface="Montserrat"/>
                <a:ea typeface="Montserrat"/>
                <a:cs typeface="Montserrat"/>
                <a:sym typeface="Montserrat"/>
              </a:defRPr>
            </a:lvl3pPr>
            <a:lvl4pPr marL="0" marR="0" lvl="3" indent="520700" algn="l" rtl="0">
              <a:lnSpc>
                <a:spcPct val="100000"/>
              </a:lnSpc>
              <a:spcBef>
                <a:spcPts val="0"/>
              </a:spcBef>
              <a:spcAft>
                <a:spcPts val="0"/>
              </a:spcAft>
              <a:buClr>
                <a:schemeClr val="accent1"/>
              </a:buClr>
              <a:buFont typeface="Montserrat"/>
              <a:buNone/>
              <a:defRPr sz="4500" b="0" i="0" u="none" strike="noStrike" cap="none">
                <a:solidFill>
                  <a:schemeClr val="accent1"/>
                </a:solidFill>
                <a:latin typeface="Montserrat"/>
                <a:ea typeface="Montserrat"/>
                <a:cs typeface="Montserrat"/>
                <a:sym typeface="Montserrat"/>
              </a:defRPr>
            </a:lvl4pPr>
            <a:lvl5pPr marL="0" marR="0" lvl="4" indent="685800" algn="l" rtl="0">
              <a:lnSpc>
                <a:spcPct val="100000"/>
              </a:lnSpc>
              <a:spcBef>
                <a:spcPts val="0"/>
              </a:spcBef>
              <a:spcAft>
                <a:spcPts val="0"/>
              </a:spcAft>
              <a:buClr>
                <a:schemeClr val="accent1"/>
              </a:buClr>
              <a:buFont typeface="Montserrat"/>
              <a:buNone/>
              <a:defRPr sz="4500" b="0" i="0" u="none" strike="noStrike" cap="none">
                <a:solidFill>
                  <a:schemeClr val="accent1"/>
                </a:solidFill>
                <a:latin typeface="Montserrat"/>
                <a:ea typeface="Montserrat"/>
                <a:cs typeface="Montserrat"/>
                <a:sym typeface="Montserrat"/>
              </a:defRPr>
            </a:lvl5pPr>
            <a:lvl6pPr marL="2857500" marR="0" lvl="5" indent="-107952" algn="l" rtl="0">
              <a:lnSpc>
                <a:spcPct val="100000"/>
              </a:lnSpc>
              <a:spcBef>
                <a:spcPts val="3900"/>
              </a:spcBef>
              <a:spcAft>
                <a:spcPts val="0"/>
              </a:spcAft>
              <a:buClr>
                <a:schemeClr val="accent1"/>
              </a:buClr>
              <a:buSzPct val="74357"/>
              <a:buFont typeface="Montserrat"/>
              <a:buChar char="•"/>
              <a:defRPr sz="3900" b="0" i="0" u="none" strike="noStrike" cap="none">
                <a:solidFill>
                  <a:schemeClr val="accent1"/>
                </a:solidFill>
                <a:latin typeface="Montserrat"/>
                <a:ea typeface="Montserrat"/>
                <a:cs typeface="Montserrat"/>
                <a:sym typeface="Montserrat"/>
              </a:defRPr>
            </a:lvl6pPr>
            <a:lvl7pPr marL="3340100" marR="0" lvl="6" indent="-107952" algn="l" rtl="0">
              <a:lnSpc>
                <a:spcPct val="100000"/>
              </a:lnSpc>
              <a:spcBef>
                <a:spcPts val="3900"/>
              </a:spcBef>
              <a:spcAft>
                <a:spcPts val="0"/>
              </a:spcAft>
              <a:buClr>
                <a:schemeClr val="accent1"/>
              </a:buClr>
              <a:buSzPct val="74357"/>
              <a:buFont typeface="Montserrat"/>
              <a:buChar char="•"/>
              <a:defRPr sz="3900" b="0" i="0" u="none" strike="noStrike" cap="none">
                <a:solidFill>
                  <a:schemeClr val="accent1"/>
                </a:solidFill>
                <a:latin typeface="Montserrat"/>
                <a:ea typeface="Montserrat"/>
                <a:cs typeface="Montserrat"/>
                <a:sym typeface="Montserrat"/>
              </a:defRPr>
            </a:lvl7pPr>
            <a:lvl8pPr marL="3810000" marR="0" lvl="7" indent="-107952" algn="l" rtl="0">
              <a:lnSpc>
                <a:spcPct val="100000"/>
              </a:lnSpc>
              <a:spcBef>
                <a:spcPts val="3900"/>
              </a:spcBef>
              <a:spcAft>
                <a:spcPts val="0"/>
              </a:spcAft>
              <a:buClr>
                <a:schemeClr val="accent1"/>
              </a:buClr>
              <a:buSzPct val="74357"/>
              <a:buFont typeface="Montserrat"/>
              <a:buChar char="•"/>
              <a:defRPr sz="3900" b="0" i="0" u="none" strike="noStrike" cap="none">
                <a:solidFill>
                  <a:schemeClr val="accent1"/>
                </a:solidFill>
                <a:latin typeface="Montserrat"/>
                <a:ea typeface="Montserrat"/>
                <a:cs typeface="Montserrat"/>
                <a:sym typeface="Montserrat"/>
              </a:defRPr>
            </a:lvl8pPr>
            <a:lvl9pPr marL="4292600" marR="0" lvl="8" indent="-107952" algn="l" rtl="0">
              <a:lnSpc>
                <a:spcPct val="100000"/>
              </a:lnSpc>
              <a:spcBef>
                <a:spcPts val="3900"/>
              </a:spcBef>
              <a:spcAft>
                <a:spcPts val="0"/>
              </a:spcAft>
              <a:buClr>
                <a:schemeClr val="accent1"/>
              </a:buClr>
              <a:buSzPct val="74357"/>
              <a:buFont typeface="Montserrat"/>
              <a:buChar char="•"/>
              <a:defRPr sz="3900" b="0" i="0" u="none" strike="noStrike" cap="none">
                <a:solidFill>
                  <a:schemeClr val="accent1"/>
                </a:solidFill>
                <a:latin typeface="Montserrat"/>
                <a:ea typeface="Montserrat"/>
                <a:cs typeface="Montserrat"/>
                <a:sym typeface="Montserrat"/>
              </a:defRPr>
            </a:lvl9pPr>
          </a:lstStyle>
          <a:p>
            <a:endParaRPr/>
          </a:p>
        </p:txBody>
      </p:sp>
      <p:pic>
        <p:nvPicPr>
          <p:cNvPr id="43" name="Shape 43"/>
          <p:cNvPicPr preferRelativeResize="0"/>
          <p:nvPr/>
        </p:nvPicPr>
        <p:blipFill rotWithShape="1">
          <a:blip r:embed="rId2">
            <a:alphaModFix/>
          </a:blip>
          <a:srcRect/>
          <a:stretch/>
        </p:blipFill>
        <p:spPr>
          <a:xfrm>
            <a:off x="1579600" y="1094425"/>
            <a:ext cx="4047000" cy="1005000"/>
          </a:xfrm>
          <a:prstGeom prst="rect">
            <a:avLst/>
          </a:prstGeom>
          <a:noFill/>
          <a:ln>
            <a:noFill/>
          </a:ln>
        </p:spPr>
      </p:pic>
      <p:sp>
        <p:nvSpPr>
          <p:cNvPr id="44" name="Shape 44"/>
          <p:cNvSpPr txBox="1"/>
          <p:nvPr/>
        </p:nvSpPr>
        <p:spPr>
          <a:xfrm>
            <a:off x="14567275" y="8780600"/>
            <a:ext cx="3000000" cy="815100"/>
          </a:xfrm>
          <a:prstGeom prst="rect">
            <a:avLst/>
          </a:prstGeom>
          <a:noFill/>
          <a:ln>
            <a:noFill/>
          </a:ln>
        </p:spPr>
        <p:txBody>
          <a:bodyPr lIns="91425" tIns="91425" rIns="91425" bIns="91425" anchor="ctr" anchorCtr="0">
            <a:noAutofit/>
          </a:bodyPr>
          <a:lstStyle/>
          <a:p>
            <a:pPr marL="0" marR="0" lvl="0" indent="0" algn="r" rtl="0">
              <a:lnSpc>
                <a:spcPct val="100000"/>
              </a:lnSpc>
              <a:spcBef>
                <a:spcPts val="0"/>
              </a:spcBef>
              <a:spcAft>
                <a:spcPts val="0"/>
              </a:spcAft>
              <a:buClr>
                <a:schemeClr val="dk1"/>
              </a:buClr>
              <a:buSzPct val="25000"/>
              <a:buFont typeface="Montserrat"/>
              <a:buNone/>
            </a:pPr>
            <a:r>
              <a:rPr lang="en-US" sz="3000" b="1" i="0" u="none" strike="noStrike" cap="none">
                <a:solidFill>
                  <a:schemeClr val="dk1"/>
                </a:solidFill>
                <a:latin typeface="Montserrat"/>
                <a:ea typeface="Montserrat"/>
                <a:cs typeface="Montserrat"/>
                <a:sym typeface="Montserrat"/>
              </a:rPr>
              <a:t>dta</a:t>
            </a:r>
            <a:r>
              <a:rPr lang="en-US" sz="3000" b="0" i="0" u="none" strike="noStrike" cap="none">
                <a:solidFill>
                  <a:schemeClr val="dk1"/>
                </a:solidFill>
                <a:latin typeface="Montserrat"/>
                <a:ea typeface="Montserrat"/>
                <a:cs typeface="Montserrat"/>
                <a:sym typeface="Montserrat"/>
              </a:rPr>
              <a:t>.</a:t>
            </a:r>
            <a:r>
              <a:rPr lang="en-US" sz="3000" b="0" i="0" u="none" strike="noStrike" cap="none">
                <a:solidFill>
                  <a:schemeClr val="lt2"/>
                </a:solidFill>
                <a:latin typeface="Montserrat"/>
                <a:ea typeface="Montserrat"/>
                <a:cs typeface="Montserrat"/>
                <a:sym typeface="Montserrat"/>
              </a:rPr>
              <a:t>gov.au</a:t>
            </a:r>
          </a:p>
        </p:txBody>
      </p:sp>
      <p:pic>
        <p:nvPicPr>
          <p:cNvPr id="45" name="Shape 45" descr="DTA-wordmark2.png"/>
          <p:cNvPicPr preferRelativeResize="0"/>
          <p:nvPr/>
        </p:nvPicPr>
        <p:blipFill rotWithShape="1">
          <a:blip r:embed="rId3">
            <a:alphaModFix/>
          </a:blip>
          <a:srcRect/>
          <a:stretch/>
        </p:blipFill>
        <p:spPr>
          <a:xfrm>
            <a:off x="1655786" y="8778775"/>
            <a:ext cx="1163100" cy="7470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lue URL 1">
    <p:bg>
      <p:bgPr>
        <a:solidFill>
          <a:srgbClr val="414141"/>
        </a:solidFill>
        <a:effectLst/>
      </p:bgPr>
    </p:bg>
    <p:spTree>
      <p:nvGrpSpPr>
        <p:cNvPr id="1" name="Shape 46"/>
        <p:cNvGrpSpPr/>
        <p:nvPr/>
      </p:nvGrpSpPr>
      <p:grpSpPr>
        <a:xfrm>
          <a:off x="0" y="0"/>
          <a:ext cx="0" cy="0"/>
          <a:chOff x="0" y="0"/>
          <a:chExt cx="0" cy="0"/>
        </a:xfrm>
      </p:grpSpPr>
      <p:sp>
        <p:nvSpPr>
          <p:cNvPr id="47" name="Shape 47"/>
          <p:cNvSpPr txBox="1">
            <a:spLocks noGrp="1"/>
          </p:cNvSpPr>
          <p:nvPr>
            <p:ph type="sldNum" idx="12"/>
          </p:nvPr>
        </p:nvSpPr>
        <p:spPr>
          <a:xfrm>
            <a:off x="8969272" y="9810750"/>
            <a:ext cx="339900" cy="352200"/>
          </a:xfrm>
          <a:prstGeom prst="rect">
            <a:avLst/>
          </a:prstGeom>
          <a:noFill/>
          <a:ln>
            <a:noFill/>
          </a:ln>
        </p:spPr>
        <p:txBody>
          <a:bodyPr lIns="38100" tIns="38100" rIns="38100" bIns="38100"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1800" b="0" i="0" u="none" strike="noStrike" cap="none">
                <a:solidFill>
                  <a:srgbClr val="000000"/>
                </a:solidFill>
                <a:latin typeface="Helvetica Neue"/>
                <a:ea typeface="Helvetica Neue"/>
                <a:cs typeface="Helvetica Neue"/>
                <a:sym typeface="Helvetica Neue"/>
              </a:rPr>
              <a:t>‹#›</a:t>
            </a:fld>
            <a:endParaRPr lang="en-US" sz="1800" b="0" i="0" u="none" strike="noStrike" cap="none">
              <a:solidFill>
                <a:srgbClr val="000000"/>
              </a:solidFill>
              <a:latin typeface="Helvetica Neue"/>
              <a:ea typeface="Helvetica Neue"/>
              <a:cs typeface="Helvetica Neue"/>
              <a:sym typeface="Helvetica Neue"/>
            </a:endParaRPr>
          </a:p>
        </p:txBody>
      </p:sp>
      <p:sp>
        <p:nvSpPr>
          <p:cNvPr id="48" name="Shape 48"/>
          <p:cNvSpPr txBox="1">
            <a:spLocks noGrp="1"/>
          </p:cNvSpPr>
          <p:nvPr>
            <p:ph type="title"/>
          </p:nvPr>
        </p:nvSpPr>
        <p:spPr>
          <a:xfrm>
            <a:off x="968980" y="2069942"/>
            <a:ext cx="16469400" cy="61473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lt1"/>
              </a:buClr>
              <a:buFont typeface="Montserrat"/>
              <a:buNone/>
              <a:defRPr sz="7600" b="0" i="0" u="none" strike="noStrike" cap="none">
                <a:solidFill>
                  <a:schemeClr val="lt1"/>
                </a:solidFill>
                <a:latin typeface="Montserrat"/>
                <a:ea typeface="Montserrat"/>
                <a:cs typeface="Montserrat"/>
                <a:sym typeface="Montserrat"/>
              </a:defRPr>
            </a:lvl1pPr>
            <a:lvl2pPr lvl="1" indent="0" rtl="0">
              <a:spcBef>
                <a:spcPts val="0"/>
              </a:spcBef>
              <a:buFont typeface="Arial"/>
              <a:buNone/>
              <a:defRPr sz="2700"/>
            </a:lvl2pPr>
            <a:lvl3pPr lvl="2" indent="0" rtl="0">
              <a:spcBef>
                <a:spcPts val="0"/>
              </a:spcBef>
              <a:buFont typeface="Arial"/>
              <a:buNone/>
              <a:defRPr sz="2700"/>
            </a:lvl3pPr>
            <a:lvl4pPr lvl="3" indent="0" rtl="0">
              <a:spcBef>
                <a:spcPts val="0"/>
              </a:spcBef>
              <a:buFont typeface="Arial"/>
              <a:buNone/>
              <a:defRPr sz="2700"/>
            </a:lvl4pPr>
            <a:lvl5pPr lvl="4" indent="0" rtl="0">
              <a:spcBef>
                <a:spcPts val="0"/>
              </a:spcBef>
              <a:buFont typeface="Arial"/>
              <a:buNone/>
              <a:defRPr sz="2700"/>
            </a:lvl5pPr>
            <a:lvl6pPr lvl="5" indent="0" rtl="0">
              <a:spcBef>
                <a:spcPts val="0"/>
              </a:spcBef>
              <a:buFont typeface="Arial"/>
              <a:buNone/>
              <a:defRPr sz="2700"/>
            </a:lvl6pPr>
            <a:lvl7pPr lvl="6" indent="0" rtl="0">
              <a:spcBef>
                <a:spcPts val="0"/>
              </a:spcBef>
              <a:buFont typeface="Arial"/>
              <a:buNone/>
              <a:defRPr sz="2700"/>
            </a:lvl7pPr>
            <a:lvl8pPr lvl="7" indent="0" rtl="0">
              <a:spcBef>
                <a:spcPts val="0"/>
              </a:spcBef>
              <a:buFont typeface="Arial"/>
              <a:buNone/>
              <a:defRPr sz="2700"/>
            </a:lvl8pPr>
            <a:lvl9pPr lvl="8" indent="0" rtl="0">
              <a:spcBef>
                <a:spcPts val="0"/>
              </a:spcBef>
              <a:buFont typeface="Arial"/>
              <a:buNone/>
              <a:defRPr sz="2700"/>
            </a:lvl9pPr>
          </a:lstStyle>
          <a:p>
            <a:endParaRPr/>
          </a:p>
        </p:txBody>
      </p:sp>
      <p:pic>
        <p:nvPicPr>
          <p:cNvPr id="49" name="Shape 49" descr="DTA-wordmark.png"/>
          <p:cNvPicPr preferRelativeResize="0"/>
          <p:nvPr/>
        </p:nvPicPr>
        <p:blipFill rotWithShape="1">
          <a:blip r:embed="rId2">
            <a:alphaModFix/>
          </a:blip>
          <a:srcRect/>
          <a:stretch/>
        </p:blipFill>
        <p:spPr>
          <a:xfrm>
            <a:off x="16997090" y="9484900"/>
            <a:ext cx="682500" cy="436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White URL 1">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968980" y="2069942"/>
            <a:ext cx="16469400" cy="61473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a:buNone/>
              <a:defRPr sz="7600" b="0" i="0" u="none" strike="noStrike" cap="none">
                <a:solidFill>
                  <a:schemeClr val="dk1"/>
                </a:solidFill>
                <a:latin typeface="Montserrat"/>
                <a:ea typeface="Montserrat"/>
                <a:cs typeface="Montserrat"/>
                <a:sym typeface="Montserrat"/>
              </a:defRPr>
            </a:lvl1pPr>
            <a:lvl2pPr lvl="1" indent="0" rtl="0">
              <a:spcBef>
                <a:spcPts val="0"/>
              </a:spcBef>
              <a:buClr>
                <a:schemeClr val="dk1"/>
              </a:buClr>
              <a:buFont typeface="Arial"/>
              <a:buNone/>
              <a:defRPr sz="2700">
                <a:solidFill>
                  <a:schemeClr val="dk1"/>
                </a:solidFill>
              </a:defRPr>
            </a:lvl2pPr>
            <a:lvl3pPr lvl="2" indent="0" rtl="0">
              <a:spcBef>
                <a:spcPts val="0"/>
              </a:spcBef>
              <a:buClr>
                <a:schemeClr val="dk1"/>
              </a:buClr>
              <a:buFont typeface="Arial"/>
              <a:buNone/>
              <a:defRPr sz="2700">
                <a:solidFill>
                  <a:schemeClr val="dk1"/>
                </a:solidFill>
              </a:defRPr>
            </a:lvl3pPr>
            <a:lvl4pPr lvl="3" indent="0" rtl="0">
              <a:spcBef>
                <a:spcPts val="0"/>
              </a:spcBef>
              <a:buClr>
                <a:schemeClr val="dk1"/>
              </a:buClr>
              <a:buFont typeface="Arial"/>
              <a:buNone/>
              <a:defRPr sz="2700">
                <a:solidFill>
                  <a:schemeClr val="dk1"/>
                </a:solidFill>
              </a:defRPr>
            </a:lvl4pPr>
            <a:lvl5pPr lvl="4" indent="0" rtl="0">
              <a:spcBef>
                <a:spcPts val="0"/>
              </a:spcBef>
              <a:buClr>
                <a:schemeClr val="dk1"/>
              </a:buClr>
              <a:buFont typeface="Arial"/>
              <a:buNone/>
              <a:defRPr sz="2700">
                <a:solidFill>
                  <a:schemeClr val="dk1"/>
                </a:solidFill>
              </a:defRPr>
            </a:lvl5pPr>
            <a:lvl6pPr lvl="5" indent="0" rtl="0">
              <a:spcBef>
                <a:spcPts val="0"/>
              </a:spcBef>
              <a:buClr>
                <a:schemeClr val="dk1"/>
              </a:buClr>
              <a:buFont typeface="Arial"/>
              <a:buNone/>
              <a:defRPr sz="2700">
                <a:solidFill>
                  <a:schemeClr val="dk1"/>
                </a:solidFill>
              </a:defRPr>
            </a:lvl6pPr>
            <a:lvl7pPr lvl="6" indent="0" rtl="0">
              <a:spcBef>
                <a:spcPts val="0"/>
              </a:spcBef>
              <a:buClr>
                <a:schemeClr val="dk1"/>
              </a:buClr>
              <a:buFont typeface="Arial"/>
              <a:buNone/>
              <a:defRPr sz="2700">
                <a:solidFill>
                  <a:schemeClr val="dk1"/>
                </a:solidFill>
              </a:defRPr>
            </a:lvl7pPr>
            <a:lvl8pPr lvl="7" indent="0" rtl="0">
              <a:spcBef>
                <a:spcPts val="0"/>
              </a:spcBef>
              <a:buClr>
                <a:schemeClr val="dk1"/>
              </a:buClr>
              <a:buFont typeface="Arial"/>
              <a:buNone/>
              <a:defRPr sz="2700">
                <a:solidFill>
                  <a:schemeClr val="dk1"/>
                </a:solidFill>
              </a:defRPr>
            </a:lvl8pPr>
            <a:lvl9pPr lvl="8" indent="0" rtl="0">
              <a:spcBef>
                <a:spcPts val="0"/>
              </a:spcBef>
              <a:buClr>
                <a:schemeClr val="dk1"/>
              </a:buClr>
              <a:buFont typeface="Arial"/>
              <a:buNone/>
              <a:defRPr sz="2700">
                <a:solidFill>
                  <a:schemeClr val="dk1"/>
                </a:solidFill>
              </a:defRPr>
            </a:lvl9pPr>
          </a:lstStyle>
          <a:p>
            <a:endParaRPr/>
          </a:p>
        </p:txBody>
      </p:sp>
      <p:pic>
        <p:nvPicPr>
          <p:cNvPr id="52" name="Shape 52" descr="DTA-wordmark2.png"/>
          <p:cNvPicPr preferRelativeResize="0"/>
          <p:nvPr/>
        </p:nvPicPr>
        <p:blipFill rotWithShape="1">
          <a:blip r:embed="rId2">
            <a:alphaModFix/>
          </a:blip>
          <a:srcRect/>
          <a:stretch/>
        </p:blipFill>
        <p:spPr>
          <a:xfrm>
            <a:off x="16997100" y="9477122"/>
            <a:ext cx="680100" cy="4368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257300" y="547687"/>
            <a:ext cx="15773400" cy="19884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lt1"/>
              </a:buClr>
              <a:buFont typeface="Helvetica Neue"/>
              <a:buNone/>
              <a:defRPr sz="8600" b="0" i="0" u="none" strike="noStrike" cap="none">
                <a:solidFill>
                  <a:schemeClr val="lt1"/>
                </a:solidFill>
                <a:latin typeface="Helvetica Neue"/>
                <a:ea typeface="Helvetica Neue"/>
                <a:cs typeface="Helvetica Neue"/>
                <a:sym typeface="Helvetica Neue"/>
              </a:defRPr>
            </a:lvl1pPr>
            <a:lvl2pPr lvl="1" indent="0" rtl="0">
              <a:spcBef>
                <a:spcPts val="0"/>
              </a:spcBef>
              <a:buFont typeface="Arial"/>
              <a:buNone/>
              <a:defRPr sz="2700"/>
            </a:lvl2pPr>
            <a:lvl3pPr lvl="2" indent="0" rtl="0">
              <a:spcBef>
                <a:spcPts val="0"/>
              </a:spcBef>
              <a:buFont typeface="Arial"/>
              <a:buNone/>
              <a:defRPr sz="2700"/>
            </a:lvl3pPr>
            <a:lvl4pPr lvl="3" indent="0" rtl="0">
              <a:spcBef>
                <a:spcPts val="0"/>
              </a:spcBef>
              <a:buFont typeface="Arial"/>
              <a:buNone/>
              <a:defRPr sz="2700"/>
            </a:lvl4pPr>
            <a:lvl5pPr lvl="4" indent="0" rtl="0">
              <a:spcBef>
                <a:spcPts val="0"/>
              </a:spcBef>
              <a:buFont typeface="Arial"/>
              <a:buNone/>
              <a:defRPr sz="2700"/>
            </a:lvl5pPr>
            <a:lvl6pPr lvl="5" indent="0" rtl="0">
              <a:spcBef>
                <a:spcPts val="0"/>
              </a:spcBef>
              <a:buFont typeface="Arial"/>
              <a:buNone/>
              <a:defRPr sz="2700"/>
            </a:lvl6pPr>
            <a:lvl7pPr lvl="6" indent="0" rtl="0">
              <a:spcBef>
                <a:spcPts val="0"/>
              </a:spcBef>
              <a:buFont typeface="Arial"/>
              <a:buNone/>
              <a:defRPr sz="2700"/>
            </a:lvl7pPr>
            <a:lvl8pPr lvl="7" indent="0" rtl="0">
              <a:spcBef>
                <a:spcPts val="0"/>
              </a:spcBef>
              <a:buFont typeface="Arial"/>
              <a:buNone/>
              <a:defRPr sz="2700"/>
            </a:lvl8pPr>
            <a:lvl9pPr lvl="8" indent="0" rtl="0">
              <a:spcBef>
                <a:spcPts val="0"/>
              </a:spcBef>
              <a:buFont typeface="Arial"/>
              <a:buNone/>
              <a:defRPr sz="2700"/>
            </a:lvl9pPr>
          </a:lstStyle>
          <a:p>
            <a:endParaRPr/>
          </a:p>
        </p:txBody>
      </p:sp>
      <p:sp>
        <p:nvSpPr>
          <p:cNvPr id="7" name="Shape 7"/>
          <p:cNvSpPr txBox="1">
            <a:spLocks noGrp="1"/>
          </p:cNvSpPr>
          <p:nvPr>
            <p:ph type="body" idx="1"/>
          </p:nvPr>
        </p:nvSpPr>
        <p:spPr>
          <a:xfrm>
            <a:off x="1257300" y="2738435"/>
            <a:ext cx="15773400" cy="6527099"/>
          </a:xfrm>
          <a:prstGeom prst="rect">
            <a:avLst/>
          </a:prstGeom>
          <a:noFill/>
          <a:ln>
            <a:noFill/>
          </a:ln>
        </p:spPr>
        <p:txBody>
          <a:bodyPr lIns="91425" tIns="91425" rIns="91425" bIns="91425" anchor="t" anchorCtr="0"/>
          <a:lstStyle>
            <a:lvl1pPr marL="342900" marR="0" lvl="0" indent="457200" algn="l" rtl="0">
              <a:lnSpc>
                <a:spcPct val="90000"/>
              </a:lnSpc>
              <a:spcBef>
                <a:spcPts val="1500"/>
              </a:spcBef>
              <a:spcAft>
                <a:spcPts val="0"/>
              </a:spcAft>
              <a:buClr>
                <a:schemeClr val="dk1"/>
              </a:buClr>
              <a:buSzPct val="100000"/>
              <a:buFont typeface="Helvetica Neue"/>
              <a:buChar char="•"/>
              <a:defRPr sz="4200" b="0" i="0" u="none" strike="noStrike" cap="none">
                <a:solidFill>
                  <a:schemeClr val="dk1"/>
                </a:solidFill>
                <a:latin typeface="Helvetica Neue"/>
                <a:ea typeface="Helvetica Neue"/>
                <a:cs typeface="Helvetica Neue"/>
                <a:sym typeface="Helvetica Neue"/>
              </a:defRPr>
            </a:lvl1pPr>
            <a:lvl2pPr marL="1028700" marR="0" lvl="1" indent="342900" algn="l" rtl="0">
              <a:lnSpc>
                <a:spcPct val="90000"/>
              </a:lnSpc>
              <a:spcBef>
                <a:spcPts val="800"/>
              </a:spcBef>
              <a:spcAft>
                <a:spcPts val="0"/>
              </a:spcAft>
              <a:buClr>
                <a:schemeClr val="dk1"/>
              </a:buClr>
              <a:buSzPct val="100000"/>
              <a:buFont typeface="Arial"/>
              <a:buChar char="•"/>
              <a:defRPr sz="3600" b="0" i="0" u="none" strike="noStrike" cap="none">
                <a:solidFill>
                  <a:schemeClr val="dk1"/>
                </a:solidFill>
                <a:latin typeface="Calibri"/>
                <a:ea typeface="Calibri"/>
                <a:cs typeface="Calibri"/>
                <a:sym typeface="Calibri"/>
              </a:defRPr>
            </a:lvl2pPr>
            <a:lvl3pPr marL="1714500" marR="0" lvl="2" indent="228600" algn="l" rtl="0">
              <a:lnSpc>
                <a:spcPct val="90000"/>
              </a:lnSpc>
              <a:spcBef>
                <a:spcPts val="800"/>
              </a:spcBef>
              <a:spcAft>
                <a:spcPts val="0"/>
              </a:spcAft>
              <a:buClr>
                <a:schemeClr val="dk1"/>
              </a:buClr>
              <a:buSzPct val="100000"/>
              <a:buFont typeface="Arial"/>
              <a:buChar char="•"/>
              <a:defRPr sz="3000" b="0" i="0" u="none" strike="noStrike" cap="none">
                <a:solidFill>
                  <a:schemeClr val="dk1"/>
                </a:solidFill>
                <a:latin typeface="Calibri"/>
                <a:ea typeface="Calibri"/>
                <a:cs typeface="Calibri"/>
                <a:sym typeface="Calibri"/>
              </a:defRPr>
            </a:lvl3pPr>
            <a:lvl4pPr marL="2400300" marR="0" lvl="3" indent="1714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4pPr>
            <a:lvl5pPr marL="3086100" marR="0" lvl="4" indent="1714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5pPr>
            <a:lvl6pPr marL="3771900" marR="0" lvl="5" indent="1714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6pPr>
            <a:lvl7pPr marL="4457700" marR="0" lvl="6" indent="1714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7pPr>
            <a:lvl8pPr marL="5143500" marR="0" lvl="7" indent="1714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8pPr>
            <a:lvl9pPr marL="5829300" marR="0" lvl="8" indent="1714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257300" y="9534525"/>
            <a:ext cx="4114800" cy="5478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A9BB1"/>
              </a:buClr>
              <a:buFont typeface="Calibri"/>
              <a:buNone/>
              <a:defRPr sz="1800" b="0" i="0" u="none" strike="noStrike" cap="none">
                <a:solidFill>
                  <a:srgbClr val="8A9BB1"/>
                </a:solidFill>
                <a:latin typeface="Calibri"/>
                <a:ea typeface="Calibri"/>
                <a:cs typeface="Calibri"/>
                <a:sym typeface="Calibri"/>
              </a:defRPr>
            </a:lvl1pPr>
            <a:lvl2pPr marL="685800" marR="0" lvl="1"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2pPr>
            <a:lvl3pPr marL="1371600" marR="0" lvl="2"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3pPr>
            <a:lvl4pPr marL="2057400" marR="0" lvl="3"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4pPr>
            <a:lvl5pPr marL="2743200" marR="0" lvl="4"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5pPr>
            <a:lvl6pPr marL="3429000" marR="0" lvl="5"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6pPr>
            <a:lvl7pPr marL="4114800" marR="0" lvl="6"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7pPr>
            <a:lvl8pPr marL="4800600" marR="0" lvl="7"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8pPr>
            <a:lvl9pPr marL="5486400" marR="0" lvl="8"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9pPr>
          </a:lstStyle>
          <a:p>
            <a:endParaRPr/>
          </a:p>
        </p:txBody>
      </p:sp>
      <p:sp>
        <p:nvSpPr>
          <p:cNvPr id="9" name="Shape 9"/>
          <p:cNvSpPr txBox="1">
            <a:spLocks noGrp="1"/>
          </p:cNvSpPr>
          <p:nvPr>
            <p:ph type="ftr" idx="11"/>
          </p:nvPr>
        </p:nvSpPr>
        <p:spPr>
          <a:xfrm>
            <a:off x="6057900" y="9534525"/>
            <a:ext cx="6172199" cy="5478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A9BB1"/>
              </a:buClr>
              <a:buFont typeface="Calibri"/>
              <a:buNone/>
              <a:defRPr sz="1800" b="0" i="0" u="none" strike="noStrike" cap="none">
                <a:solidFill>
                  <a:srgbClr val="8A9BB1"/>
                </a:solidFill>
                <a:latin typeface="Calibri"/>
                <a:ea typeface="Calibri"/>
                <a:cs typeface="Calibri"/>
                <a:sym typeface="Calibri"/>
              </a:defRPr>
            </a:lvl1pPr>
            <a:lvl2pPr marL="685800" marR="0" lvl="1"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2pPr>
            <a:lvl3pPr marL="1371600" marR="0" lvl="2"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3pPr>
            <a:lvl4pPr marL="2057400" marR="0" lvl="3"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4pPr>
            <a:lvl5pPr marL="2743200" marR="0" lvl="4"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5pPr>
            <a:lvl6pPr marL="3429000" marR="0" lvl="5"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6pPr>
            <a:lvl7pPr marL="4114800" marR="0" lvl="6"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7pPr>
            <a:lvl8pPr marL="4800600" marR="0" lvl="7"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8pPr>
            <a:lvl9pPr marL="5486400" marR="0" lvl="8"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9pPr>
          </a:lstStyle>
          <a:p>
            <a:endParaRPr/>
          </a:p>
        </p:txBody>
      </p:sp>
      <p:sp>
        <p:nvSpPr>
          <p:cNvPr id="10" name="Shape 10"/>
          <p:cNvSpPr txBox="1">
            <a:spLocks noGrp="1"/>
          </p:cNvSpPr>
          <p:nvPr>
            <p:ph type="sldNum" idx="12"/>
          </p:nvPr>
        </p:nvSpPr>
        <p:spPr>
          <a:xfrm>
            <a:off x="12915900" y="9534525"/>
            <a:ext cx="4114800" cy="547800"/>
          </a:xfrm>
          <a:prstGeom prst="rect">
            <a:avLst/>
          </a:prstGeom>
          <a:noFill/>
          <a:ln>
            <a:noFill/>
          </a:ln>
        </p:spPr>
        <p:txBody>
          <a:bodyPr lIns="137150" tIns="68550" rIns="137150" bIns="68550" anchor="ctr" anchorCtr="0">
            <a:noAutofit/>
          </a:bodyPr>
          <a:lstStyle/>
          <a:p>
            <a:pPr marL="0" marR="0" lvl="0" indent="0" algn="r" rtl="0">
              <a:lnSpc>
                <a:spcPct val="100000"/>
              </a:lnSpc>
              <a:spcBef>
                <a:spcPts val="0"/>
              </a:spcBef>
              <a:spcAft>
                <a:spcPts val="0"/>
              </a:spcAft>
              <a:buClr>
                <a:srgbClr val="8A9BB1"/>
              </a:buClr>
              <a:buSzPct val="25000"/>
              <a:buFont typeface="Calibri"/>
              <a:buNone/>
            </a:pPr>
            <a:fld id="{00000000-1234-1234-1234-123412341234}" type="slidenum">
              <a:rPr lang="en-US" sz="1800" b="0" i="0" u="none" strike="noStrike" cap="none">
                <a:solidFill>
                  <a:srgbClr val="8A9BB1"/>
                </a:solidFill>
                <a:latin typeface="Calibri"/>
                <a:ea typeface="Calibri"/>
                <a:cs typeface="Calibri"/>
                <a:sym typeface="Calibri"/>
              </a:rPr>
              <a:t>‹#›</a:t>
            </a:fld>
            <a:endParaRPr lang="en-US" sz="1800" b="0" i="0" u="none" strike="noStrike" cap="none">
              <a:solidFill>
                <a:srgbClr val="8A9BB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1257300" y="547687"/>
            <a:ext cx="15773400" cy="19884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lt1"/>
              </a:buClr>
              <a:buFont typeface="Helvetica Neue"/>
              <a:buNone/>
              <a:defRPr sz="8600" b="0" i="0" u="none" strike="noStrike" cap="none">
                <a:solidFill>
                  <a:schemeClr val="lt1"/>
                </a:solidFill>
                <a:latin typeface="Helvetica Neue"/>
                <a:ea typeface="Helvetica Neue"/>
                <a:cs typeface="Helvetica Neue"/>
                <a:sym typeface="Helvetica Neue"/>
              </a:defRPr>
            </a:lvl1pPr>
            <a:lvl2pPr lvl="1" indent="0" rtl="0">
              <a:spcBef>
                <a:spcPts val="0"/>
              </a:spcBef>
              <a:buFont typeface="Arial"/>
              <a:buNone/>
              <a:defRPr sz="2700"/>
            </a:lvl2pPr>
            <a:lvl3pPr lvl="2" indent="0" rtl="0">
              <a:spcBef>
                <a:spcPts val="0"/>
              </a:spcBef>
              <a:buFont typeface="Arial"/>
              <a:buNone/>
              <a:defRPr sz="2700"/>
            </a:lvl3pPr>
            <a:lvl4pPr lvl="3" indent="0" rtl="0">
              <a:spcBef>
                <a:spcPts val="0"/>
              </a:spcBef>
              <a:buFont typeface="Arial"/>
              <a:buNone/>
              <a:defRPr sz="2700"/>
            </a:lvl4pPr>
            <a:lvl5pPr lvl="4" indent="0" rtl="0">
              <a:spcBef>
                <a:spcPts val="0"/>
              </a:spcBef>
              <a:buFont typeface="Arial"/>
              <a:buNone/>
              <a:defRPr sz="2700"/>
            </a:lvl5pPr>
            <a:lvl6pPr lvl="5" indent="0" rtl="0">
              <a:spcBef>
                <a:spcPts val="0"/>
              </a:spcBef>
              <a:buFont typeface="Arial"/>
              <a:buNone/>
              <a:defRPr sz="2700"/>
            </a:lvl6pPr>
            <a:lvl7pPr lvl="6" indent="0" rtl="0">
              <a:spcBef>
                <a:spcPts val="0"/>
              </a:spcBef>
              <a:buFont typeface="Arial"/>
              <a:buNone/>
              <a:defRPr sz="2700"/>
            </a:lvl7pPr>
            <a:lvl8pPr lvl="7" indent="0" rtl="0">
              <a:spcBef>
                <a:spcPts val="0"/>
              </a:spcBef>
              <a:buFont typeface="Arial"/>
              <a:buNone/>
              <a:defRPr sz="2700"/>
            </a:lvl8pPr>
            <a:lvl9pPr lvl="8" indent="0" rtl="0">
              <a:spcBef>
                <a:spcPts val="0"/>
              </a:spcBef>
              <a:buFont typeface="Arial"/>
              <a:buNone/>
              <a:defRPr sz="2700"/>
            </a:lvl9pPr>
          </a:lstStyle>
          <a:p>
            <a:endParaRPr/>
          </a:p>
        </p:txBody>
      </p:sp>
      <p:sp>
        <p:nvSpPr>
          <p:cNvPr id="36" name="Shape 36"/>
          <p:cNvSpPr txBox="1">
            <a:spLocks noGrp="1"/>
          </p:cNvSpPr>
          <p:nvPr>
            <p:ph type="body" idx="1"/>
          </p:nvPr>
        </p:nvSpPr>
        <p:spPr>
          <a:xfrm>
            <a:off x="1257300" y="2738436"/>
            <a:ext cx="15773400" cy="6527100"/>
          </a:xfrm>
          <a:prstGeom prst="rect">
            <a:avLst/>
          </a:prstGeom>
          <a:noFill/>
          <a:ln>
            <a:noFill/>
          </a:ln>
        </p:spPr>
        <p:txBody>
          <a:bodyPr lIns="91425" tIns="91425" rIns="91425" bIns="91425" anchor="t" anchorCtr="0"/>
          <a:lstStyle>
            <a:lvl1pPr marL="342900" marR="0" lvl="0" indent="190500" algn="l" rtl="0">
              <a:lnSpc>
                <a:spcPct val="90000"/>
              </a:lnSpc>
              <a:spcBef>
                <a:spcPts val="1500"/>
              </a:spcBef>
              <a:spcAft>
                <a:spcPts val="0"/>
              </a:spcAft>
              <a:buClr>
                <a:schemeClr val="dk1"/>
              </a:buClr>
              <a:buSzPct val="100000"/>
              <a:buFont typeface="Helvetica Neue"/>
              <a:buChar char="•"/>
              <a:defRPr sz="4200" b="0" i="0" u="none" strike="noStrike" cap="none">
                <a:solidFill>
                  <a:schemeClr val="dk1"/>
                </a:solidFill>
                <a:latin typeface="Helvetica Neue"/>
                <a:ea typeface="Helvetica Neue"/>
                <a:cs typeface="Helvetica Neue"/>
                <a:sym typeface="Helvetica Neue"/>
              </a:defRPr>
            </a:lvl1pPr>
            <a:lvl2pPr marL="1028700" marR="0" lvl="1" indent="114300" algn="l" rtl="0">
              <a:lnSpc>
                <a:spcPct val="90000"/>
              </a:lnSpc>
              <a:spcBef>
                <a:spcPts val="800"/>
              </a:spcBef>
              <a:spcAft>
                <a:spcPts val="0"/>
              </a:spcAft>
              <a:buClr>
                <a:schemeClr val="dk1"/>
              </a:buClr>
              <a:buSzPct val="100000"/>
              <a:buFont typeface="Arial"/>
              <a:buChar char="•"/>
              <a:defRPr sz="3600" b="0" i="0" u="none" strike="noStrike" cap="none">
                <a:solidFill>
                  <a:schemeClr val="dk1"/>
                </a:solidFill>
                <a:latin typeface="Calibri"/>
                <a:ea typeface="Calibri"/>
                <a:cs typeface="Calibri"/>
                <a:sym typeface="Calibri"/>
              </a:defRPr>
            </a:lvl2pPr>
            <a:lvl3pPr marL="1714500" marR="0" lvl="2" indent="38100" algn="l" rtl="0">
              <a:lnSpc>
                <a:spcPct val="90000"/>
              </a:lnSpc>
              <a:spcBef>
                <a:spcPts val="800"/>
              </a:spcBef>
              <a:spcAft>
                <a:spcPts val="0"/>
              </a:spcAft>
              <a:buClr>
                <a:schemeClr val="dk1"/>
              </a:buClr>
              <a:buSzPct val="100000"/>
              <a:buFont typeface="Arial"/>
              <a:buChar char="•"/>
              <a:defRPr sz="3000" b="0" i="0" u="none" strike="noStrike" cap="none">
                <a:solidFill>
                  <a:schemeClr val="dk1"/>
                </a:solidFill>
                <a:latin typeface="Calibri"/>
                <a:ea typeface="Calibri"/>
                <a:cs typeface="Calibri"/>
                <a:sym typeface="Calibri"/>
              </a:defRPr>
            </a:lvl3pPr>
            <a:lvl4pPr marL="2400300" marR="0" lvl="3" indent="63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4pPr>
            <a:lvl5pPr marL="3086100" marR="0" lvl="4" indent="63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5pPr>
            <a:lvl6pPr marL="3771900" marR="0" lvl="5" indent="63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6pPr>
            <a:lvl7pPr marL="4457700" marR="0" lvl="6" indent="63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7pPr>
            <a:lvl8pPr marL="5143500" marR="0" lvl="7" indent="63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8pPr>
            <a:lvl9pPr marL="5829300" marR="0" lvl="8" indent="6350" algn="l" rtl="0">
              <a:lnSpc>
                <a:spcPct val="90000"/>
              </a:lnSpc>
              <a:spcBef>
                <a:spcPts val="800"/>
              </a:spcBef>
              <a:spcAft>
                <a:spcPts val="0"/>
              </a:spcAft>
              <a:buClr>
                <a:schemeClr val="dk1"/>
              </a:buClr>
              <a:buSzPct val="100000"/>
              <a:buFont typeface="Arial"/>
              <a:buChar char="•"/>
              <a:defRPr sz="27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dt" idx="10"/>
          </p:nvPr>
        </p:nvSpPr>
        <p:spPr>
          <a:xfrm>
            <a:off x="1257300" y="9534525"/>
            <a:ext cx="4114800" cy="5478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A9BB1"/>
              </a:buClr>
              <a:buFont typeface="Calibri"/>
              <a:buNone/>
              <a:defRPr sz="1800" b="0" i="0" u="none" strike="noStrike" cap="none">
                <a:solidFill>
                  <a:srgbClr val="8A9BB1"/>
                </a:solidFill>
                <a:latin typeface="Calibri"/>
                <a:ea typeface="Calibri"/>
                <a:cs typeface="Calibri"/>
                <a:sym typeface="Calibri"/>
              </a:defRPr>
            </a:lvl1pPr>
            <a:lvl2pPr marL="685800" marR="0" lvl="1"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2pPr>
            <a:lvl3pPr marL="1371600" marR="0" lvl="2"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3pPr>
            <a:lvl4pPr marL="2057400" marR="0" lvl="3"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4pPr>
            <a:lvl5pPr marL="2743200" marR="0" lvl="4"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5pPr>
            <a:lvl6pPr marL="3429000" marR="0" lvl="5"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6pPr>
            <a:lvl7pPr marL="4114800" marR="0" lvl="6"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7pPr>
            <a:lvl8pPr marL="4800600" marR="0" lvl="7"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8pPr>
            <a:lvl9pPr marL="5486400" marR="0" lvl="8"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9pPr>
          </a:lstStyle>
          <a:p>
            <a:endParaRPr/>
          </a:p>
        </p:txBody>
      </p:sp>
      <p:sp>
        <p:nvSpPr>
          <p:cNvPr id="38" name="Shape 38"/>
          <p:cNvSpPr txBox="1">
            <a:spLocks noGrp="1"/>
          </p:cNvSpPr>
          <p:nvPr>
            <p:ph type="ftr" idx="11"/>
          </p:nvPr>
        </p:nvSpPr>
        <p:spPr>
          <a:xfrm>
            <a:off x="6057900" y="9534525"/>
            <a:ext cx="6172200" cy="5478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A9BB1"/>
              </a:buClr>
              <a:buFont typeface="Calibri"/>
              <a:buNone/>
              <a:defRPr sz="1800" b="0" i="0" u="none" strike="noStrike" cap="none">
                <a:solidFill>
                  <a:srgbClr val="8A9BB1"/>
                </a:solidFill>
                <a:latin typeface="Calibri"/>
                <a:ea typeface="Calibri"/>
                <a:cs typeface="Calibri"/>
                <a:sym typeface="Calibri"/>
              </a:defRPr>
            </a:lvl1pPr>
            <a:lvl2pPr marL="685800" marR="0" lvl="1"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2pPr>
            <a:lvl3pPr marL="1371600" marR="0" lvl="2"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3pPr>
            <a:lvl4pPr marL="2057400" marR="0" lvl="3"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4pPr>
            <a:lvl5pPr marL="2743200" marR="0" lvl="4"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5pPr>
            <a:lvl6pPr marL="3429000" marR="0" lvl="5"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6pPr>
            <a:lvl7pPr marL="4114800" marR="0" lvl="6"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7pPr>
            <a:lvl8pPr marL="4800600" marR="0" lvl="7"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8pPr>
            <a:lvl9pPr marL="5486400" marR="0" lvl="8" indent="0" algn="l" rtl="0">
              <a:lnSpc>
                <a:spcPct val="100000"/>
              </a:lnSpc>
              <a:spcBef>
                <a:spcPts val="0"/>
              </a:spcBef>
              <a:spcAft>
                <a:spcPts val="0"/>
              </a:spcAft>
              <a:buClr>
                <a:schemeClr val="dk1"/>
              </a:buClr>
              <a:buFont typeface="Calibri"/>
              <a:buNone/>
              <a:defRPr sz="2700" b="0"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sldNum" idx="12"/>
          </p:nvPr>
        </p:nvSpPr>
        <p:spPr>
          <a:xfrm>
            <a:off x="12915900" y="9534525"/>
            <a:ext cx="4114800" cy="547800"/>
          </a:xfrm>
          <a:prstGeom prst="rect">
            <a:avLst/>
          </a:prstGeom>
          <a:noFill/>
          <a:ln>
            <a:noFill/>
          </a:ln>
        </p:spPr>
        <p:txBody>
          <a:bodyPr lIns="137150" tIns="68550" rIns="137150" bIns="68550" anchor="ctr" anchorCtr="0">
            <a:noAutofit/>
          </a:bodyPr>
          <a:lstStyle/>
          <a:p>
            <a:pPr marL="0" marR="0" lvl="0" indent="0" algn="r" rtl="0">
              <a:lnSpc>
                <a:spcPct val="100000"/>
              </a:lnSpc>
              <a:spcBef>
                <a:spcPts val="0"/>
              </a:spcBef>
              <a:spcAft>
                <a:spcPts val="0"/>
              </a:spcAft>
              <a:buClr>
                <a:srgbClr val="8A9BB1"/>
              </a:buClr>
              <a:buSzPct val="25000"/>
              <a:buFont typeface="Calibri"/>
              <a:buNone/>
            </a:pPr>
            <a:fld id="{00000000-1234-1234-1234-123412341234}" type="slidenum">
              <a:rPr lang="en-US" sz="1800" b="0" i="0" u="none" strike="noStrike" cap="none">
                <a:solidFill>
                  <a:srgbClr val="8A9BB1"/>
                </a:solidFill>
                <a:latin typeface="Calibri"/>
                <a:ea typeface="Calibri"/>
                <a:cs typeface="Calibri"/>
                <a:sym typeface="Calibri"/>
              </a:rPr>
              <a:t>‹#›</a:t>
            </a:fld>
            <a:endParaRPr lang="en-US" sz="1800" b="0" i="0" u="none" strike="noStrike" cap="none">
              <a:solidFill>
                <a:srgbClr val="8A9BB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comments" Target="../comments/comment1.xml"/><Relationship Id="rId5" Type="http://schemas.openxmlformats.org/officeDocument/2006/relationships/image" Target="../media/image1.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8.xml"/><Relationship Id="rId5" Type="http://schemas.openxmlformats.org/officeDocument/2006/relationships/image" Target="../media/image1.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13.xml"/><Relationship Id="rId4" Type="http://schemas.openxmlformats.org/officeDocument/2006/relationships/comments" Target="../comments/comment3.xml"/></Relationships>
</file>

<file path=ppt/slides/_rels/slide3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5.xml"/><Relationship Id="rId1" Type="http://schemas.openxmlformats.org/officeDocument/2006/relationships/slideLayout" Target="../slideLayouts/slideLayout8.xml"/><Relationship Id="rId4" Type="http://schemas.openxmlformats.org/officeDocument/2006/relationships/comments" Target="../comments/comment4.xml"/></Relationships>
</file>

<file path=ppt/slides/_rels/slide36.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1.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8.xml"/><Relationship Id="rId5" Type="http://schemas.openxmlformats.org/officeDocument/2006/relationships/image" Target="../media/image1.png"/><Relationship Id="rId4" Type="http://schemas.openxmlformats.org/officeDocument/2006/relationships/image" Target="../media/image34.jpg"/></Relationships>
</file>

<file path=ppt/slides/_rels/slide46.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8.xml"/><Relationship Id="rId1" Type="http://schemas.openxmlformats.org/officeDocument/2006/relationships/slideLayout" Target="../slideLayouts/slideLayout7.xml"/><Relationship Id="rId4" Type="http://schemas.openxmlformats.org/officeDocument/2006/relationships/comments" Target="../comments/commen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1.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comments" Target="../comments/commen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1579599" y="1891609"/>
            <a:ext cx="15621000" cy="3486300"/>
          </a:xfrm>
          <a:prstGeom prst="rect">
            <a:avLst/>
          </a:prstGeom>
          <a:noFill/>
          <a:ln>
            <a:noFill/>
          </a:ln>
        </p:spPr>
        <p:txBody>
          <a:bodyPr lIns="137150" tIns="137150" rIns="137150" bIns="137150" anchor="b" anchorCtr="0">
            <a:noAutofit/>
          </a:bodyPr>
          <a:lstStyle/>
          <a:p>
            <a:pPr marL="0" marR="0" lvl="0" indent="0" algn="l" rtl="0">
              <a:lnSpc>
                <a:spcPct val="100000"/>
              </a:lnSpc>
              <a:spcBef>
                <a:spcPts val="0"/>
              </a:spcBef>
              <a:spcAft>
                <a:spcPts val="0"/>
              </a:spcAft>
              <a:buClr>
                <a:srgbClr val="414141"/>
              </a:buClr>
              <a:buSzPct val="25000"/>
              <a:buFont typeface="Montserrat"/>
              <a:buNone/>
            </a:pPr>
            <a:r>
              <a:rPr lang="en-US"/>
              <a:t>Getting started with the Digital Service Standard</a:t>
            </a:r>
          </a:p>
        </p:txBody>
      </p:sp>
      <p:sp>
        <p:nvSpPr>
          <p:cNvPr id="76" name="Shape 76"/>
          <p:cNvSpPr txBox="1">
            <a:spLocks noGrp="1"/>
          </p:cNvSpPr>
          <p:nvPr>
            <p:ph type="body" idx="1"/>
          </p:nvPr>
        </p:nvSpPr>
        <p:spPr>
          <a:xfrm>
            <a:off x="1723775" y="5473010"/>
            <a:ext cx="15621000" cy="2274900"/>
          </a:xfrm>
          <a:prstGeom prst="rect">
            <a:avLst/>
          </a:prstGeom>
          <a:noFill/>
          <a:ln>
            <a:noFill/>
          </a:ln>
        </p:spPr>
        <p:txBody>
          <a:bodyPr lIns="137150" tIns="137150" rIns="137150" bIns="137150" anchor="t" anchorCtr="0">
            <a:noAutofit/>
          </a:bodyPr>
          <a:lstStyle/>
          <a:p>
            <a:pPr marL="0" marR="0" lvl="0" indent="0" algn="l" rtl="0">
              <a:lnSpc>
                <a:spcPct val="100000"/>
              </a:lnSpc>
              <a:spcBef>
                <a:spcPts val="0"/>
              </a:spcBef>
              <a:spcAft>
                <a:spcPts val="0"/>
              </a:spcAft>
              <a:buClr>
                <a:schemeClr val="accent1"/>
              </a:buClr>
              <a:buSzPct val="25000"/>
              <a:buFont typeface="Montserrat"/>
              <a:buNone/>
            </a:pPr>
            <a:r>
              <a:rPr lang="en-US"/>
              <a:t>Introductory training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30"/>
        <p:cNvGrpSpPr/>
        <p:nvPr/>
      </p:nvGrpSpPr>
      <p:grpSpPr>
        <a:xfrm>
          <a:off x="0" y="0"/>
          <a:ext cx="0" cy="0"/>
          <a:chOff x="0" y="0"/>
          <a:chExt cx="0" cy="0"/>
        </a:xfrm>
      </p:grpSpPr>
      <p:sp>
        <p:nvSpPr>
          <p:cNvPr id="131" name="Shape 131"/>
          <p:cNvSpPr/>
          <p:nvPr/>
        </p:nvSpPr>
        <p:spPr>
          <a:xfrm>
            <a:off x="904091" y="3262805"/>
            <a:ext cx="16003200" cy="3761400"/>
          </a:xfrm>
          <a:prstGeom prst="rect">
            <a:avLst/>
          </a:prstGeom>
          <a:noFill/>
          <a:ln>
            <a:noFill/>
          </a:ln>
        </p:spPr>
        <p:txBody>
          <a:bodyPr lIns="38100" tIns="38100" rIns="38100" bIns="38100" anchor="ctr" anchorCtr="0">
            <a:noAutofit/>
          </a:bodyPr>
          <a:lstStyle/>
          <a:p>
            <a:pPr marL="0" marR="0" lvl="0" indent="0" algn="l" rtl="0">
              <a:lnSpc>
                <a:spcPct val="100000"/>
              </a:lnSpc>
              <a:spcBef>
                <a:spcPts val="0"/>
              </a:spcBef>
              <a:spcAft>
                <a:spcPts val="3000"/>
              </a:spcAft>
              <a:buClr>
                <a:srgbClr val="FFFFFF"/>
              </a:buClr>
              <a:buSzPct val="25000"/>
              <a:buFont typeface="Helvetica Neue"/>
              <a:buNone/>
            </a:pPr>
            <a:r>
              <a:rPr lang="en-US" sz="8600" b="1">
                <a:solidFill>
                  <a:schemeClr val="accent1"/>
                </a:solidFill>
                <a:latin typeface="Montserrat"/>
                <a:ea typeface="Montserrat"/>
                <a:cs typeface="Montserrat"/>
                <a:sym typeface="Montserrat"/>
              </a:rPr>
              <a:t>Simple</a:t>
            </a:r>
            <a:r>
              <a:rPr lang="en-US" sz="8600">
                <a:solidFill>
                  <a:schemeClr val="accent1"/>
                </a:solidFill>
                <a:latin typeface="Montserrat"/>
                <a:ea typeface="Montserrat"/>
                <a:cs typeface="Montserrat"/>
                <a:sym typeface="Montserrat"/>
              </a:rPr>
              <a:t>, </a:t>
            </a:r>
            <a:r>
              <a:rPr lang="en-US" sz="8600" b="1">
                <a:solidFill>
                  <a:schemeClr val="accent1"/>
                </a:solidFill>
                <a:latin typeface="Montserrat"/>
                <a:ea typeface="Montserrat"/>
                <a:cs typeface="Montserrat"/>
                <a:sym typeface="Montserrat"/>
              </a:rPr>
              <a:t>clear</a:t>
            </a:r>
            <a:r>
              <a:rPr lang="en-US" sz="8600">
                <a:solidFill>
                  <a:schemeClr val="accent1"/>
                </a:solidFill>
                <a:latin typeface="Montserrat"/>
                <a:ea typeface="Montserrat"/>
                <a:cs typeface="Montserrat"/>
                <a:sym typeface="Montserrat"/>
              </a:rPr>
              <a:t>, </a:t>
            </a:r>
            <a:r>
              <a:rPr lang="en-US" sz="8600" b="1">
                <a:solidFill>
                  <a:schemeClr val="accent1"/>
                </a:solidFill>
                <a:latin typeface="Montserrat"/>
                <a:ea typeface="Montserrat"/>
                <a:cs typeface="Montserrat"/>
                <a:sym typeface="Montserrat"/>
              </a:rPr>
              <a:t>fast</a:t>
            </a:r>
            <a:r>
              <a:rPr lang="en-US" sz="8600" b="1">
                <a:solidFill>
                  <a:srgbClr val="FFFFFF"/>
                </a:solidFill>
                <a:latin typeface="Montserrat"/>
                <a:ea typeface="Montserrat"/>
                <a:cs typeface="Montserrat"/>
                <a:sym typeface="Montserrat"/>
              </a:rPr>
              <a:t> </a:t>
            </a:r>
            <a:r>
              <a:rPr lang="en-US" sz="8600">
                <a:solidFill>
                  <a:srgbClr val="FFFFFF"/>
                </a:solidFill>
                <a:latin typeface="Montserrat"/>
                <a:ea typeface="Montserrat"/>
                <a:cs typeface="Montserrat"/>
                <a:sym typeface="Montserrat"/>
              </a:rPr>
              <a:t>government services </a:t>
            </a:r>
            <a:br>
              <a:rPr lang="en-US" sz="8600">
                <a:solidFill>
                  <a:srgbClr val="FFFFFF"/>
                </a:solidFill>
                <a:latin typeface="Montserrat"/>
                <a:ea typeface="Montserrat"/>
                <a:cs typeface="Montserrat"/>
                <a:sym typeface="Montserrat"/>
              </a:rPr>
            </a:br>
            <a:r>
              <a:rPr lang="en-US" sz="8600">
                <a:solidFill>
                  <a:srgbClr val="FFFFFF"/>
                </a:solidFill>
                <a:latin typeface="Montserrat"/>
                <a:ea typeface="Montserrat"/>
                <a:cs typeface="Montserrat"/>
                <a:sym typeface="Montserrat"/>
              </a:rPr>
              <a:t>for everyone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title="DTA Manifesto CC.mp4"/>
          <p:cNvSpPr/>
          <p:nvPr/>
        </p:nvSpPr>
        <p:spPr>
          <a:xfrm>
            <a:off x="2286000" y="0"/>
            <a:ext cx="13716000" cy="10287000"/>
          </a:xfrm>
          <a:prstGeom prst="rect">
            <a:avLst/>
          </a:prstGeom>
          <a:blipFill>
            <a:blip r:embed="rId3">
              <a:alphaModFix/>
            </a:blip>
            <a:stretch>
              <a:fillRect/>
            </a:stretch>
          </a:blipFill>
          <a:ln>
            <a:noFill/>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p:nvPr/>
        </p:nvSpPr>
        <p:spPr>
          <a:xfrm>
            <a:off x="844425" y="0"/>
            <a:ext cx="17158800" cy="10287000"/>
          </a:xfrm>
          <a:prstGeom prst="rect">
            <a:avLst/>
          </a:prstGeom>
          <a:noFill/>
          <a:ln>
            <a:noFill/>
          </a:ln>
        </p:spPr>
        <p:txBody>
          <a:bodyPr lIns="137150" tIns="68550" rIns="137150" bIns="68550" anchor="ctr" anchorCtr="0">
            <a:noAutofit/>
          </a:bodyPr>
          <a:lstStyle/>
          <a:p>
            <a:pPr lvl="0" rtl="0">
              <a:spcBef>
                <a:spcPts val="0"/>
              </a:spcBef>
              <a:spcAft>
                <a:spcPts val="3000"/>
              </a:spcAft>
              <a:buClr>
                <a:schemeClr val="lt1"/>
              </a:buClr>
              <a:buSzPct val="25000"/>
              <a:buFont typeface="Helvetica Neue"/>
              <a:buNone/>
            </a:pPr>
            <a:r>
              <a:rPr lang="en-US" sz="8600" b="1">
                <a:solidFill>
                  <a:schemeClr val="accent1"/>
                </a:solidFill>
                <a:latin typeface="Montserrat"/>
                <a:ea typeface="Montserrat"/>
                <a:cs typeface="Montserrat"/>
                <a:sym typeface="Montserrat"/>
              </a:rPr>
              <a:t>Government commitment</a:t>
            </a:r>
          </a:p>
          <a:p>
            <a:pPr marL="0" marR="0" lvl="0" indent="0" algn="l" rtl="0">
              <a:lnSpc>
                <a:spcPct val="115000"/>
              </a:lnSpc>
              <a:spcBef>
                <a:spcPts val="0"/>
              </a:spcBef>
              <a:spcAft>
                <a:spcPts val="0"/>
              </a:spcAft>
              <a:buNone/>
            </a:pPr>
            <a:endParaRPr sz="3600">
              <a:solidFill>
                <a:srgbClr val="FFFFFF"/>
              </a:solidFill>
              <a:latin typeface="Helvetica Neue"/>
              <a:ea typeface="Helvetica Neue"/>
              <a:cs typeface="Helvetica Neue"/>
              <a:sym typeface="Helvetica Neue"/>
            </a:endParaRPr>
          </a:p>
          <a:p>
            <a:pPr marL="254000" marR="0" lvl="0" indent="-482600" algn="l" rtl="0">
              <a:lnSpc>
                <a:spcPct val="115000"/>
              </a:lnSpc>
              <a:spcBef>
                <a:spcPts val="0"/>
              </a:spcBef>
              <a:spcAft>
                <a:spcPts val="0"/>
              </a:spcAft>
              <a:buClr>
                <a:srgbClr val="FFFFFF"/>
              </a:buClr>
              <a:buSzPct val="100000"/>
              <a:buFont typeface="Helvetica Neue"/>
              <a:buChar char="-"/>
            </a:pPr>
            <a:r>
              <a:rPr lang="en-US" sz="6000">
                <a:solidFill>
                  <a:srgbClr val="FFFFFF"/>
                </a:solidFill>
                <a:latin typeface="Helvetica Neue"/>
                <a:ea typeface="Helvetica Neue"/>
                <a:cs typeface="Helvetica Neue"/>
                <a:sym typeface="Helvetica Neue"/>
              </a:rPr>
              <a:t>PGPA Act non-corporate entities</a:t>
            </a:r>
          </a:p>
          <a:p>
            <a:pPr marL="254000" marR="0" lvl="0" indent="-482600" algn="l" rtl="0">
              <a:lnSpc>
                <a:spcPct val="115000"/>
              </a:lnSpc>
              <a:spcBef>
                <a:spcPts val="0"/>
              </a:spcBef>
              <a:spcAft>
                <a:spcPts val="0"/>
              </a:spcAft>
              <a:buClr>
                <a:srgbClr val="FFFFFF"/>
              </a:buClr>
              <a:buSzPct val="100000"/>
              <a:buFont typeface="Helvetica Neue"/>
              <a:buChar char="-"/>
            </a:pPr>
            <a:r>
              <a:rPr lang="en-US" sz="6000">
                <a:solidFill>
                  <a:srgbClr val="FFFFFF"/>
                </a:solidFill>
                <a:latin typeface="Helvetica Neue"/>
                <a:ea typeface="Helvetica Neue"/>
                <a:cs typeface="Helvetica Neue"/>
                <a:sym typeface="Helvetica Neue"/>
              </a:rPr>
              <a:t>public facing services </a:t>
            </a:r>
          </a:p>
          <a:p>
            <a:pPr marL="1371600" marR="0" lvl="1" indent="-685800" algn="l" rtl="0">
              <a:lnSpc>
                <a:spcPct val="115000"/>
              </a:lnSpc>
              <a:spcBef>
                <a:spcPts val="0"/>
              </a:spcBef>
              <a:spcAft>
                <a:spcPts val="0"/>
              </a:spcAft>
              <a:buClr>
                <a:srgbClr val="FFFFFF"/>
              </a:buClr>
              <a:buSzPct val="100000"/>
              <a:buFont typeface="Helvetica Neue"/>
            </a:pPr>
            <a:r>
              <a:rPr lang="en-US" sz="6000">
                <a:solidFill>
                  <a:srgbClr val="FFFFFF"/>
                </a:solidFill>
                <a:latin typeface="Helvetica Neue"/>
                <a:ea typeface="Helvetica Neue"/>
                <a:cs typeface="Helvetica Neue"/>
                <a:sym typeface="Helvetica Neue"/>
              </a:rPr>
              <a:t>transactional</a:t>
            </a:r>
          </a:p>
          <a:p>
            <a:pPr marL="1371600" marR="0" lvl="1" indent="-685800" algn="l" rtl="0">
              <a:lnSpc>
                <a:spcPct val="115000"/>
              </a:lnSpc>
              <a:spcBef>
                <a:spcPts val="0"/>
              </a:spcBef>
              <a:spcAft>
                <a:spcPts val="0"/>
              </a:spcAft>
              <a:buClr>
                <a:srgbClr val="FFFFFF"/>
              </a:buClr>
              <a:buSzPct val="100000"/>
              <a:buFont typeface="Helvetica Neue"/>
            </a:pPr>
            <a:r>
              <a:rPr lang="en-US" sz="6000">
                <a:solidFill>
                  <a:srgbClr val="FFFFFF"/>
                </a:solidFill>
                <a:latin typeface="Helvetica Neue"/>
                <a:ea typeface="Helvetica Neue"/>
                <a:cs typeface="Helvetica Neue"/>
                <a:sym typeface="Helvetica Neue"/>
              </a:rPr>
              <a:t>information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p:nvPr/>
        </p:nvSpPr>
        <p:spPr>
          <a:xfrm>
            <a:off x="850525" y="2020150"/>
            <a:ext cx="5617200" cy="6251400"/>
          </a:xfrm>
          <a:prstGeom prst="rect">
            <a:avLst/>
          </a:prstGeom>
          <a:noFill/>
          <a:ln>
            <a:noFill/>
          </a:ln>
        </p:spPr>
        <p:txBody>
          <a:bodyPr lIns="38100" tIns="38100" rIns="38100" bIns="38100" anchor="ctr" anchorCtr="0">
            <a:noAutofit/>
          </a:bodyPr>
          <a:lstStyle/>
          <a:p>
            <a:pPr marL="0" marR="0" lvl="0" indent="0" algn="l" rtl="0">
              <a:lnSpc>
                <a:spcPct val="120000"/>
              </a:lnSpc>
              <a:spcBef>
                <a:spcPts val="0"/>
              </a:spcBef>
              <a:spcAft>
                <a:spcPts val="0"/>
              </a:spcAft>
              <a:buClr>
                <a:srgbClr val="FFFFFF"/>
              </a:buClr>
              <a:buSzPct val="25000"/>
              <a:buFont typeface="Helvetica Neue"/>
              <a:buNone/>
            </a:pPr>
            <a:r>
              <a:rPr lang="en-US" sz="8000" b="1">
                <a:solidFill>
                  <a:schemeClr val="accent1"/>
                </a:solidFill>
                <a:latin typeface="Montserrat"/>
                <a:ea typeface="Montserrat"/>
                <a:cs typeface="Montserrat"/>
                <a:sym typeface="Montserrat"/>
              </a:rPr>
              <a:t>You must apply the standard </a:t>
            </a:r>
          </a:p>
          <a:p>
            <a:pPr marL="0" marR="0" lvl="0" indent="0" algn="l" rtl="0">
              <a:lnSpc>
                <a:spcPct val="120000"/>
              </a:lnSpc>
              <a:spcBef>
                <a:spcPts val="0"/>
              </a:spcBef>
              <a:spcAft>
                <a:spcPts val="0"/>
              </a:spcAft>
              <a:buClr>
                <a:srgbClr val="FFFFFF"/>
              </a:buClr>
              <a:buSzPct val="25000"/>
              <a:buFont typeface="Helvetica Neue"/>
              <a:buNone/>
            </a:pPr>
            <a:r>
              <a:rPr lang="en-US" sz="8000" b="1">
                <a:solidFill>
                  <a:schemeClr val="accent1"/>
                </a:solidFill>
                <a:latin typeface="Montserrat"/>
                <a:ea typeface="Montserrat"/>
                <a:cs typeface="Montserrat"/>
                <a:sym typeface="Montserrat"/>
              </a:rPr>
              <a:t>when</a:t>
            </a:r>
          </a:p>
        </p:txBody>
      </p:sp>
      <p:sp>
        <p:nvSpPr>
          <p:cNvPr id="147" name="Shape 147"/>
          <p:cNvSpPr/>
          <p:nvPr/>
        </p:nvSpPr>
        <p:spPr>
          <a:xfrm>
            <a:off x="8214701" y="2121542"/>
            <a:ext cx="9628199" cy="6048600"/>
          </a:xfrm>
          <a:prstGeom prst="rect">
            <a:avLst/>
          </a:prstGeom>
          <a:noFill/>
          <a:ln>
            <a:noFill/>
          </a:ln>
        </p:spPr>
        <p:txBody>
          <a:bodyPr lIns="38100" tIns="38100" rIns="38100" bIns="38100" anchor="ctr" anchorCtr="0">
            <a:noAutofit/>
          </a:bodyPr>
          <a:lstStyle/>
          <a:p>
            <a:pPr lvl="0" rtl="0">
              <a:spcBef>
                <a:spcPts val="0"/>
              </a:spcBef>
              <a:spcAft>
                <a:spcPts val="3000"/>
              </a:spcAft>
              <a:buClr>
                <a:schemeClr val="lt1"/>
              </a:buClr>
              <a:buSzPct val="25000"/>
              <a:buFont typeface="Helvetica Neue"/>
              <a:buNone/>
            </a:pPr>
            <a:r>
              <a:rPr lang="en-US" sz="6000">
                <a:solidFill>
                  <a:schemeClr val="lt1"/>
                </a:solidFill>
                <a:latin typeface="Helvetica Neue"/>
                <a:ea typeface="Helvetica Neue"/>
                <a:cs typeface="Helvetica Neue"/>
                <a:sym typeface="Helvetica Neue"/>
              </a:rPr>
              <a:t>A new service is developed</a:t>
            </a:r>
          </a:p>
          <a:p>
            <a:pPr lvl="0" rtl="0">
              <a:spcBef>
                <a:spcPts val="0"/>
              </a:spcBef>
              <a:spcAft>
                <a:spcPts val="3000"/>
              </a:spcAft>
              <a:buClr>
                <a:schemeClr val="lt1"/>
              </a:buClr>
              <a:buSzPct val="25000"/>
              <a:buFont typeface="Helvetica Neue"/>
              <a:buNone/>
            </a:pPr>
            <a:r>
              <a:rPr lang="en-US" sz="6000">
                <a:solidFill>
                  <a:schemeClr val="lt1"/>
                </a:solidFill>
                <a:latin typeface="Helvetica Neue"/>
                <a:ea typeface="Helvetica Neue"/>
                <a:cs typeface="Helvetica Neue"/>
                <a:sym typeface="Helvetica Neue"/>
              </a:rPr>
              <a:t>A service is redesigned</a:t>
            </a:r>
          </a:p>
        </p:txBody>
      </p:sp>
      <p:cxnSp>
        <p:nvCxnSpPr>
          <p:cNvPr id="148" name="Shape 148"/>
          <p:cNvCxnSpPr/>
          <p:nvPr/>
        </p:nvCxnSpPr>
        <p:spPr>
          <a:xfrm>
            <a:off x="7281262" y="1199343"/>
            <a:ext cx="0" cy="7893000"/>
          </a:xfrm>
          <a:prstGeom prst="straightConnector1">
            <a:avLst/>
          </a:prstGeom>
          <a:noFill/>
          <a:ln w="114300" cap="flat" cmpd="sng">
            <a:solidFill>
              <a:srgbClr val="53BCE0"/>
            </a:solidFill>
            <a:prstDash val="solid"/>
            <a:miter/>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title="Foundations Scribe CC.mp4"/>
          <p:cNvSpPr/>
          <p:nvPr/>
        </p:nvSpPr>
        <p:spPr>
          <a:xfrm>
            <a:off x="2286000" y="0"/>
            <a:ext cx="13716000" cy="10287000"/>
          </a:xfrm>
          <a:prstGeom prst="rect">
            <a:avLst/>
          </a:prstGeom>
          <a:blipFill>
            <a:blip r:embed="rId3">
              <a:alphaModFix/>
            </a:blip>
            <a:stretch>
              <a:fillRect/>
            </a:stretch>
          </a:blipFill>
          <a:ln>
            <a:noFill/>
          </a:ln>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p:nvPr/>
        </p:nvSpPr>
        <p:spPr>
          <a:xfrm>
            <a:off x="844425" y="0"/>
            <a:ext cx="17158800" cy="10287000"/>
          </a:xfrm>
          <a:prstGeom prst="rect">
            <a:avLst/>
          </a:prstGeom>
          <a:noFill/>
          <a:ln>
            <a:noFill/>
          </a:ln>
        </p:spPr>
        <p:txBody>
          <a:bodyPr lIns="137150" tIns="68550" rIns="137150" bIns="68550" anchor="ctr" anchorCtr="0">
            <a:noAutofit/>
          </a:bodyPr>
          <a:lstStyle/>
          <a:p>
            <a:pPr marL="0" marR="0" lvl="0" indent="0" algn="l" rtl="0">
              <a:lnSpc>
                <a:spcPct val="100000"/>
              </a:lnSpc>
              <a:spcBef>
                <a:spcPts val="0"/>
              </a:spcBef>
              <a:spcAft>
                <a:spcPts val="3000"/>
              </a:spcAft>
              <a:buSzPct val="25000"/>
              <a:buNone/>
            </a:pPr>
            <a:r>
              <a:rPr lang="en-US" sz="8000" b="1">
                <a:solidFill>
                  <a:schemeClr val="accent1"/>
                </a:solidFill>
                <a:latin typeface="Montserrat"/>
                <a:ea typeface="Montserrat"/>
                <a:cs typeface="Montserrat"/>
                <a:sym typeface="Montserrat"/>
              </a:rPr>
              <a:t>Key messages</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The Australian Government is embarking on a process </a:t>
            </a:r>
            <a:br>
              <a:rPr lang="en-US" sz="4500">
                <a:solidFill>
                  <a:srgbClr val="FFFFFF"/>
                </a:solidFill>
                <a:latin typeface="Helvetica Neue"/>
                <a:ea typeface="Helvetica Neue"/>
                <a:cs typeface="Helvetica Neue"/>
                <a:sym typeface="Helvetica Neue"/>
              </a:rPr>
            </a:br>
            <a:r>
              <a:rPr lang="en-US" sz="4500">
                <a:solidFill>
                  <a:srgbClr val="FFFFFF"/>
                </a:solidFill>
                <a:latin typeface="Helvetica Neue"/>
                <a:ea typeface="Helvetica Neue"/>
                <a:cs typeface="Helvetica Neue"/>
                <a:sym typeface="Helvetica Neue"/>
              </a:rPr>
              <a:t>of digital transformation</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The Standard helps us make services that are </a:t>
            </a:r>
            <a:br>
              <a:rPr lang="en-US" sz="4500">
                <a:solidFill>
                  <a:srgbClr val="FFFFFF"/>
                </a:solidFill>
                <a:latin typeface="Helvetica Neue"/>
                <a:ea typeface="Helvetica Neue"/>
                <a:cs typeface="Helvetica Neue"/>
                <a:sym typeface="Helvetica Neue"/>
              </a:rPr>
            </a:br>
            <a:r>
              <a:rPr lang="en-US" sz="4500">
                <a:solidFill>
                  <a:srgbClr val="FFFFFF"/>
                </a:solidFill>
                <a:latin typeface="Helvetica Neue"/>
                <a:ea typeface="Helvetica Neue"/>
                <a:cs typeface="Helvetica Neue"/>
                <a:sym typeface="Helvetica Neue"/>
              </a:rPr>
              <a:t>simple, clear and fast</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We have an opportunity and responsibility to support transformation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Shape 163"/>
          <p:cNvSpPr txBox="1"/>
          <p:nvPr/>
        </p:nvSpPr>
        <p:spPr>
          <a:xfrm>
            <a:off x="844425" y="0"/>
            <a:ext cx="17158800" cy="10287000"/>
          </a:xfrm>
          <a:prstGeom prst="rect">
            <a:avLst/>
          </a:prstGeom>
          <a:noFill/>
          <a:ln>
            <a:noFill/>
          </a:ln>
        </p:spPr>
        <p:txBody>
          <a:bodyPr lIns="137150" tIns="68550" rIns="137150" bIns="68550" anchor="ctr" anchorCtr="0">
            <a:noAutofit/>
          </a:bodyPr>
          <a:lstStyle/>
          <a:p>
            <a:pPr marL="0" marR="0" lvl="0" indent="0" algn="l" rtl="0">
              <a:lnSpc>
                <a:spcPct val="100000"/>
              </a:lnSpc>
              <a:spcBef>
                <a:spcPts val="0"/>
              </a:spcBef>
              <a:spcAft>
                <a:spcPts val="3000"/>
              </a:spcAft>
              <a:buSzPct val="25000"/>
              <a:buNone/>
            </a:pPr>
            <a:r>
              <a:rPr lang="en-US" sz="8000" b="1">
                <a:solidFill>
                  <a:schemeClr val="accent1"/>
                </a:solidFill>
                <a:latin typeface="Montserrat"/>
                <a:ea typeface="Montserrat"/>
                <a:cs typeface="Montserrat"/>
                <a:sym typeface="Montserrat"/>
              </a:rPr>
              <a:t>Great services come from</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understanding user needs</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working in an adaptable way</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designing the right solution</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keeping things simple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title="media2.mp4"/>
          <p:cNvSpPr/>
          <p:nvPr/>
        </p:nvSpPr>
        <p:spPr>
          <a:xfrm>
            <a:off x="4767686" y="1861274"/>
            <a:ext cx="8752624" cy="6564449"/>
          </a:xfrm>
          <a:prstGeom prst="rect">
            <a:avLst/>
          </a:prstGeom>
          <a:noFill/>
          <a:ln>
            <a:noFill/>
          </a:ln>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p:nvPr/>
        </p:nvSpPr>
        <p:spPr>
          <a:xfrm>
            <a:off x="971662" y="929025"/>
            <a:ext cx="7117800" cy="8428800"/>
          </a:xfrm>
          <a:prstGeom prst="rect">
            <a:avLst/>
          </a:prstGeom>
          <a:noFill/>
          <a:ln>
            <a:noFill/>
          </a:ln>
        </p:spPr>
        <p:txBody>
          <a:bodyPr lIns="38100" tIns="38100" rIns="38100" bIns="38100" anchor="ctr" anchorCtr="0">
            <a:noAutofit/>
          </a:bodyPr>
          <a:lstStyle/>
          <a:p>
            <a:pPr marL="0" marR="0" lvl="0" indent="0" algn="l" rtl="0">
              <a:lnSpc>
                <a:spcPct val="100000"/>
              </a:lnSpc>
              <a:spcBef>
                <a:spcPts val="0"/>
              </a:spcBef>
              <a:spcAft>
                <a:spcPts val="0"/>
              </a:spcAft>
              <a:buClr>
                <a:srgbClr val="FFFFFF"/>
              </a:buClr>
              <a:buSzPct val="25000"/>
              <a:buFont typeface="Helvetica Neue"/>
              <a:buNone/>
            </a:pPr>
            <a:r>
              <a:rPr lang="en-US" sz="8000" b="1">
                <a:solidFill>
                  <a:srgbClr val="FFFFFF"/>
                </a:solidFill>
                <a:latin typeface="Montserrat"/>
                <a:ea typeface="Montserrat"/>
                <a:cs typeface="Montserrat"/>
                <a:sym typeface="Montserrat"/>
              </a:rPr>
              <a:t>Mind your mindset</a:t>
            </a:r>
          </a:p>
        </p:txBody>
      </p:sp>
      <p:pic>
        <p:nvPicPr>
          <p:cNvPr id="174" name="Shape 174" descr="GettyImages-521693018.jpg"/>
          <p:cNvPicPr preferRelativeResize="0"/>
          <p:nvPr/>
        </p:nvPicPr>
        <p:blipFill rotWithShape="1">
          <a:blip r:embed="rId3">
            <a:alphaModFix/>
          </a:blip>
          <a:srcRect l="26036" r="13609"/>
          <a:stretch/>
        </p:blipFill>
        <p:spPr>
          <a:xfrm>
            <a:off x="8972793" y="0"/>
            <a:ext cx="9315200" cy="10287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Shape 179" descr="gov-au-standup.jpg"/>
          <p:cNvPicPr preferRelativeResize="0"/>
          <p:nvPr/>
        </p:nvPicPr>
        <p:blipFill rotWithShape="1">
          <a:blip r:embed="rId3">
            <a:alphaModFix/>
          </a:blip>
          <a:srcRect t="3427" b="3427"/>
          <a:stretch/>
        </p:blipFill>
        <p:spPr>
          <a:xfrm>
            <a:off x="2" y="0"/>
            <a:ext cx="18287993" cy="10287001"/>
          </a:xfrm>
          <a:prstGeom prst="rect">
            <a:avLst/>
          </a:prstGeom>
          <a:noFill/>
          <a:ln>
            <a:noFill/>
          </a:ln>
        </p:spPr>
      </p:pic>
      <p:sp>
        <p:nvSpPr>
          <p:cNvPr id="180" name="Shape 180"/>
          <p:cNvSpPr/>
          <p:nvPr/>
        </p:nvSpPr>
        <p:spPr>
          <a:xfrm>
            <a:off x="10217800" y="6882450"/>
            <a:ext cx="7293300" cy="2742000"/>
          </a:xfrm>
          <a:prstGeom prst="rect">
            <a:avLst/>
          </a:prstGeom>
          <a:solidFill>
            <a:schemeClr val="lt2"/>
          </a:solidFill>
          <a:ln>
            <a:noFill/>
          </a:ln>
        </p:spPr>
        <p:txBody>
          <a:bodyPr lIns="68600" tIns="68600" rIns="68600" bIns="68600" anchor="ctr" anchorCtr="0">
            <a:noAutofit/>
          </a:bodyPr>
          <a:lstStyle/>
          <a:p>
            <a:pPr marL="355600" lvl="0" indent="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Shape 81" descr="DTA-wordmark2.png"/>
          <p:cNvPicPr preferRelativeResize="0"/>
          <p:nvPr/>
        </p:nvPicPr>
        <p:blipFill rotWithShape="1">
          <a:blip r:embed="rId3">
            <a:alphaModFix/>
          </a:blip>
          <a:srcRect/>
          <a:stretch/>
        </p:blipFill>
        <p:spPr>
          <a:xfrm>
            <a:off x="16997100" y="9477121"/>
            <a:ext cx="680100" cy="436800"/>
          </a:xfrm>
          <a:prstGeom prst="rect">
            <a:avLst/>
          </a:prstGeom>
          <a:noFill/>
          <a:ln>
            <a:noFill/>
          </a:ln>
        </p:spPr>
      </p:pic>
      <p:pic>
        <p:nvPicPr>
          <p:cNvPr id="82" name="Shape 82" descr="LP_0.png"/>
          <p:cNvPicPr preferRelativeResize="0"/>
          <p:nvPr/>
        </p:nvPicPr>
        <p:blipFill rotWithShape="1">
          <a:blip r:embed="rId4">
            <a:alphaModFix/>
          </a:blip>
          <a:srcRect/>
          <a:stretch/>
        </p:blipFill>
        <p:spPr>
          <a:xfrm>
            <a:off x="0" y="0"/>
            <a:ext cx="18288000" cy="10287000"/>
          </a:xfrm>
          <a:prstGeom prst="rect">
            <a:avLst/>
          </a:prstGeom>
          <a:noFill/>
          <a:ln>
            <a:noFill/>
          </a:ln>
        </p:spPr>
      </p:pic>
      <p:pic>
        <p:nvPicPr>
          <p:cNvPr id="83" name="Shape 83" descr="DTA-wordmark.png"/>
          <p:cNvPicPr preferRelativeResize="0"/>
          <p:nvPr/>
        </p:nvPicPr>
        <p:blipFill rotWithShape="1">
          <a:blip r:embed="rId5">
            <a:alphaModFix/>
          </a:blip>
          <a:srcRect/>
          <a:stretch/>
        </p:blipFill>
        <p:spPr>
          <a:xfrm>
            <a:off x="16997090" y="9484900"/>
            <a:ext cx="682500" cy="436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C91978"/>
        </a:solidFill>
        <a:effectLst/>
      </p:bgPr>
    </p:bg>
    <p:spTree>
      <p:nvGrpSpPr>
        <p:cNvPr id="1" name="Shape 184"/>
        <p:cNvGrpSpPr/>
        <p:nvPr/>
      </p:nvGrpSpPr>
      <p:grpSpPr>
        <a:xfrm>
          <a:off x="0" y="0"/>
          <a:ext cx="0" cy="0"/>
          <a:chOff x="0" y="0"/>
          <a:chExt cx="0" cy="0"/>
        </a:xfrm>
      </p:grpSpPr>
      <p:sp>
        <p:nvSpPr>
          <p:cNvPr id="185" name="Shape 185"/>
          <p:cNvSpPr/>
          <p:nvPr/>
        </p:nvSpPr>
        <p:spPr>
          <a:xfrm>
            <a:off x="999187" y="4265887"/>
            <a:ext cx="15848400" cy="1755000"/>
          </a:xfrm>
          <a:prstGeom prst="rect">
            <a:avLst/>
          </a:prstGeom>
          <a:noFill/>
          <a:ln>
            <a:noFill/>
          </a:ln>
        </p:spPr>
        <p:txBody>
          <a:bodyPr lIns="38100" tIns="38100" rIns="38100" bIns="38100" anchor="t" anchorCtr="0">
            <a:noAutofit/>
          </a:bodyPr>
          <a:lstStyle/>
          <a:p>
            <a:pPr lvl="0" rtl="0">
              <a:spcBef>
                <a:spcPts val="0"/>
              </a:spcBef>
              <a:buNone/>
            </a:pPr>
            <a:r>
              <a:rPr lang="en-US" sz="8600" b="1">
                <a:solidFill>
                  <a:srgbClr val="FFFFFF"/>
                </a:solidFill>
                <a:latin typeface="Montserrat"/>
                <a:ea typeface="Montserrat"/>
                <a:cs typeface="Montserrat"/>
                <a:sym typeface="Montserrat"/>
              </a:rPr>
              <a:t>Users</a:t>
            </a:r>
          </a:p>
        </p:txBody>
      </p:sp>
      <p:pic>
        <p:nvPicPr>
          <p:cNvPr id="186" name="Shape 186"/>
          <p:cNvPicPr preferRelativeResize="0"/>
          <p:nvPr/>
        </p:nvPicPr>
        <p:blipFill>
          <a:blip r:embed="rId3">
            <a:alphaModFix/>
          </a:blip>
          <a:stretch>
            <a:fillRect/>
          </a:stretch>
        </p:blipFill>
        <p:spPr>
          <a:xfrm>
            <a:off x="8239875" y="2652751"/>
            <a:ext cx="7608800" cy="49812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title="Users Scribe CC.mp4"/>
          <p:cNvSpPr/>
          <p:nvPr/>
        </p:nvSpPr>
        <p:spPr>
          <a:xfrm>
            <a:off x="2286000" y="0"/>
            <a:ext cx="13716000" cy="10287000"/>
          </a:xfrm>
          <a:prstGeom prst="rect">
            <a:avLst/>
          </a:prstGeom>
          <a:blipFill>
            <a:blip r:embed="rId3">
              <a:alphaModFix/>
            </a:blip>
            <a:stretch>
              <a:fillRect/>
            </a:stretch>
          </a:blipFill>
          <a:ln>
            <a:noFill/>
          </a:ln>
        </p:spPr>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5"/>
        <p:cNvGrpSpPr/>
        <p:nvPr/>
      </p:nvGrpSpPr>
      <p:grpSpPr>
        <a:xfrm>
          <a:off x="0" y="0"/>
          <a:ext cx="0" cy="0"/>
          <a:chOff x="0" y="0"/>
          <a:chExt cx="0" cy="0"/>
        </a:xfrm>
      </p:grpSpPr>
      <p:sp>
        <p:nvSpPr>
          <p:cNvPr id="196" name="Shape 196"/>
          <p:cNvSpPr txBox="1"/>
          <p:nvPr/>
        </p:nvSpPr>
        <p:spPr>
          <a:xfrm>
            <a:off x="844425" y="0"/>
            <a:ext cx="17158800" cy="10287000"/>
          </a:xfrm>
          <a:prstGeom prst="rect">
            <a:avLst/>
          </a:prstGeom>
          <a:noFill/>
          <a:ln>
            <a:noFill/>
          </a:ln>
        </p:spPr>
        <p:txBody>
          <a:bodyPr lIns="137150" tIns="68550" rIns="137150" bIns="68550" anchor="ctr" anchorCtr="0">
            <a:noAutofit/>
          </a:bodyPr>
          <a:lstStyle/>
          <a:p>
            <a:pPr marL="0" marR="0" lvl="0" indent="0" algn="l" rtl="0">
              <a:lnSpc>
                <a:spcPct val="100000"/>
              </a:lnSpc>
              <a:spcBef>
                <a:spcPts val="0"/>
              </a:spcBef>
              <a:spcAft>
                <a:spcPts val="3000"/>
              </a:spcAft>
              <a:buSzPct val="25000"/>
              <a:buNone/>
            </a:pPr>
            <a:r>
              <a:rPr lang="en-US" sz="8000" b="1">
                <a:solidFill>
                  <a:srgbClr val="C91978"/>
                </a:solidFill>
                <a:latin typeface="Montserrat"/>
                <a:ea typeface="Montserrat"/>
                <a:cs typeface="Montserrat"/>
                <a:sym typeface="Montserrat"/>
              </a:rPr>
              <a:t>Key messages</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all have users</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Good design puts users at the centre</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Get to know your users and their diverse contexts first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title="media4.mp4"/>
          <p:cNvSpPr/>
          <p:nvPr/>
        </p:nvSpPr>
        <p:spPr>
          <a:xfrm>
            <a:off x="3294750" y="756550"/>
            <a:ext cx="11698500" cy="8773900"/>
          </a:xfrm>
          <a:prstGeom prst="rect">
            <a:avLst/>
          </a:prstGeom>
          <a:blipFill>
            <a:blip r:embed="rId3">
              <a:alphaModFix/>
            </a:blip>
            <a:stretch>
              <a:fillRect/>
            </a:stretch>
          </a:blipFill>
          <a:ln>
            <a:noFill/>
          </a:ln>
        </p:spPr>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p:nvPr/>
        </p:nvSpPr>
        <p:spPr>
          <a:xfrm>
            <a:off x="971662" y="929025"/>
            <a:ext cx="7117800" cy="8428800"/>
          </a:xfrm>
          <a:prstGeom prst="rect">
            <a:avLst/>
          </a:prstGeom>
          <a:noFill/>
          <a:ln>
            <a:noFill/>
          </a:ln>
        </p:spPr>
        <p:txBody>
          <a:bodyPr lIns="38100" tIns="38100" rIns="38100" bIns="38100" anchor="ctr" anchorCtr="0">
            <a:noAutofit/>
          </a:bodyPr>
          <a:lstStyle/>
          <a:p>
            <a:pPr lvl="0" rtl="0">
              <a:lnSpc>
                <a:spcPct val="130000"/>
              </a:lnSpc>
              <a:spcBef>
                <a:spcPts val="0"/>
              </a:spcBef>
              <a:buClr>
                <a:schemeClr val="lt1"/>
              </a:buClr>
              <a:buSzPct val="25000"/>
              <a:buFont typeface="Helvetica Neue"/>
              <a:buNone/>
            </a:pPr>
            <a:r>
              <a:rPr lang="en-US" sz="8000" b="1">
                <a:solidFill>
                  <a:srgbClr val="FFFFFF"/>
                </a:solidFill>
                <a:latin typeface="Montserrat"/>
                <a:ea typeface="Montserrat"/>
                <a:cs typeface="Montserrat"/>
                <a:sym typeface="Montserrat"/>
              </a:rPr>
              <a:t>Monty’s Story</a:t>
            </a:r>
          </a:p>
        </p:txBody>
      </p:sp>
      <p:pic>
        <p:nvPicPr>
          <p:cNvPr id="207" name="Shape 207" descr="GettyImages-487081684.jpg"/>
          <p:cNvPicPr preferRelativeResize="0"/>
          <p:nvPr/>
        </p:nvPicPr>
        <p:blipFill rotWithShape="1">
          <a:blip r:embed="rId3">
            <a:alphaModFix/>
          </a:blip>
          <a:srcRect l="19156" r="20490"/>
          <a:stretch/>
        </p:blipFill>
        <p:spPr>
          <a:xfrm>
            <a:off x="8972793" y="0"/>
            <a:ext cx="9315205" cy="10287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Shape 212" descr="Empathy map slide-01.jpg"/>
          <p:cNvPicPr preferRelativeResize="0"/>
          <p:nvPr/>
        </p:nvPicPr>
        <p:blipFill rotWithShape="1">
          <a:blip r:embed="rId3">
            <a:alphaModFix/>
          </a:blip>
          <a:srcRect l="317" r="327"/>
          <a:stretch/>
        </p:blipFill>
        <p:spPr>
          <a:xfrm>
            <a:off x="-87274" y="-84899"/>
            <a:ext cx="18462556" cy="10456798"/>
          </a:xfrm>
          <a:prstGeom prst="rect">
            <a:avLst/>
          </a:prstGeom>
          <a:noFill/>
          <a:ln>
            <a:noFill/>
          </a:ln>
        </p:spPr>
      </p:pic>
      <p:sp>
        <p:nvSpPr>
          <p:cNvPr id="213" name="Shape 213"/>
          <p:cNvSpPr/>
          <p:nvPr/>
        </p:nvSpPr>
        <p:spPr>
          <a:xfrm>
            <a:off x="16907800" y="9362300"/>
            <a:ext cx="843600" cy="639000"/>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pic>
        <p:nvPicPr>
          <p:cNvPr id="214" name="Shape 214" descr="DTA-wordmark2.png"/>
          <p:cNvPicPr preferRelativeResize="0"/>
          <p:nvPr/>
        </p:nvPicPr>
        <p:blipFill rotWithShape="1">
          <a:blip r:embed="rId4">
            <a:alphaModFix/>
          </a:blip>
          <a:srcRect/>
          <a:stretch/>
        </p:blipFill>
        <p:spPr>
          <a:xfrm>
            <a:off x="16997100" y="9477122"/>
            <a:ext cx="680100" cy="436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Shape 219" descr="DTO-ACT-Health-Launch-17.jpg"/>
          <p:cNvPicPr preferRelativeResize="0"/>
          <p:nvPr/>
        </p:nvPicPr>
        <p:blipFill rotWithShape="1">
          <a:blip r:embed="rId3">
            <a:alphaModFix/>
          </a:blip>
          <a:srcRect t="7813" b="7813"/>
          <a:stretch/>
        </p:blipFill>
        <p:spPr>
          <a:xfrm>
            <a:off x="2" y="0"/>
            <a:ext cx="18287991" cy="10287000"/>
          </a:xfrm>
          <a:prstGeom prst="rect">
            <a:avLst/>
          </a:prstGeom>
          <a:noFill/>
          <a:ln>
            <a:noFill/>
          </a:ln>
        </p:spPr>
      </p:pic>
      <p:sp>
        <p:nvSpPr>
          <p:cNvPr id="220" name="Shape 220"/>
          <p:cNvSpPr/>
          <p:nvPr/>
        </p:nvSpPr>
        <p:spPr>
          <a:xfrm>
            <a:off x="10536125" y="3502825"/>
            <a:ext cx="7293300" cy="2742000"/>
          </a:xfrm>
          <a:prstGeom prst="rect">
            <a:avLst/>
          </a:prstGeom>
          <a:solidFill>
            <a:srgbClr val="C91978"/>
          </a:solidFill>
          <a:ln>
            <a:noFill/>
          </a:ln>
        </p:spPr>
        <p:txBody>
          <a:bodyPr lIns="68600" tIns="68600" rIns="68600" bIns="68600" anchor="ctr" anchorCtr="0">
            <a:noAutofit/>
          </a:bodyPr>
          <a:lstStyle/>
          <a:p>
            <a:pPr marL="355600" lvl="0" indent="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EE6523"/>
        </a:solidFill>
        <a:effectLst/>
      </p:bgPr>
    </p:bg>
    <p:spTree>
      <p:nvGrpSpPr>
        <p:cNvPr id="1" name="Shape 224"/>
        <p:cNvGrpSpPr/>
        <p:nvPr/>
      </p:nvGrpSpPr>
      <p:grpSpPr>
        <a:xfrm>
          <a:off x="0" y="0"/>
          <a:ext cx="0" cy="0"/>
          <a:chOff x="0" y="0"/>
          <a:chExt cx="0" cy="0"/>
        </a:xfrm>
      </p:grpSpPr>
      <p:sp>
        <p:nvSpPr>
          <p:cNvPr id="225" name="Shape 225"/>
          <p:cNvSpPr/>
          <p:nvPr/>
        </p:nvSpPr>
        <p:spPr>
          <a:xfrm>
            <a:off x="999187" y="4265887"/>
            <a:ext cx="15848400" cy="1755000"/>
          </a:xfrm>
          <a:prstGeom prst="rect">
            <a:avLst/>
          </a:prstGeom>
          <a:noFill/>
          <a:ln>
            <a:noFill/>
          </a:ln>
        </p:spPr>
        <p:txBody>
          <a:bodyPr lIns="38100" tIns="38100" rIns="38100" bIns="38100" anchor="t" anchorCtr="0">
            <a:noAutofit/>
          </a:bodyPr>
          <a:lstStyle/>
          <a:p>
            <a:pPr lvl="0" rtl="0">
              <a:spcBef>
                <a:spcPts val="0"/>
              </a:spcBef>
              <a:buNone/>
            </a:pPr>
            <a:r>
              <a:rPr lang="en-US" sz="8600" b="1">
                <a:solidFill>
                  <a:srgbClr val="FFFFFF"/>
                </a:solidFill>
                <a:latin typeface="Montserrat"/>
                <a:ea typeface="Montserrat"/>
                <a:cs typeface="Montserrat"/>
                <a:sym typeface="Montserrat"/>
              </a:rPr>
              <a:t>Adaptability</a:t>
            </a:r>
          </a:p>
        </p:txBody>
      </p:sp>
      <p:pic>
        <p:nvPicPr>
          <p:cNvPr id="226" name="Shape 226"/>
          <p:cNvPicPr preferRelativeResize="0"/>
          <p:nvPr/>
        </p:nvPicPr>
        <p:blipFill>
          <a:blip r:embed="rId3">
            <a:alphaModFix/>
          </a:blip>
          <a:stretch>
            <a:fillRect/>
          </a:stretch>
        </p:blipFill>
        <p:spPr>
          <a:xfrm>
            <a:off x="9601650" y="3238487"/>
            <a:ext cx="7067550" cy="38100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Shape 231" title="Adaptability Scribe CC.mp4"/>
          <p:cNvSpPr/>
          <p:nvPr/>
        </p:nvSpPr>
        <p:spPr>
          <a:xfrm>
            <a:off x="2286000" y="0"/>
            <a:ext cx="13716000" cy="10287000"/>
          </a:xfrm>
          <a:prstGeom prst="rect">
            <a:avLst/>
          </a:prstGeom>
          <a:blipFill>
            <a:blip r:embed="rId3">
              <a:alphaModFix/>
            </a:blip>
            <a:stretch>
              <a:fillRect/>
            </a:stretch>
          </a:blipFill>
          <a:ln>
            <a:noFill/>
          </a:ln>
        </p:spPr>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5"/>
        <p:cNvGrpSpPr/>
        <p:nvPr/>
      </p:nvGrpSpPr>
      <p:grpSpPr>
        <a:xfrm>
          <a:off x="0" y="0"/>
          <a:ext cx="0" cy="0"/>
          <a:chOff x="0" y="0"/>
          <a:chExt cx="0" cy="0"/>
        </a:xfrm>
      </p:grpSpPr>
      <p:sp>
        <p:nvSpPr>
          <p:cNvPr id="236" name="Shape 236"/>
          <p:cNvSpPr txBox="1"/>
          <p:nvPr/>
        </p:nvSpPr>
        <p:spPr>
          <a:xfrm>
            <a:off x="844425" y="0"/>
            <a:ext cx="17158800" cy="10287000"/>
          </a:xfrm>
          <a:prstGeom prst="rect">
            <a:avLst/>
          </a:prstGeom>
          <a:noFill/>
          <a:ln>
            <a:noFill/>
          </a:ln>
        </p:spPr>
        <p:txBody>
          <a:bodyPr lIns="137150" tIns="68550" rIns="137150" bIns="68550" anchor="ctr" anchorCtr="0">
            <a:noAutofit/>
          </a:bodyPr>
          <a:lstStyle/>
          <a:p>
            <a:pPr marL="0" marR="0" lvl="0" indent="0" algn="l" rtl="0">
              <a:lnSpc>
                <a:spcPct val="100000"/>
              </a:lnSpc>
              <a:spcBef>
                <a:spcPts val="0"/>
              </a:spcBef>
              <a:spcAft>
                <a:spcPts val="3000"/>
              </a:spcAft>
              <a:buSzPct val="25000"/>
              <a:buNone/>
            </a:pPr>
            <a:r>
              <a:rPr lang="en-US" sz="8000" b="1">
                <a:solidFill>
                  <a:srgbClr val="EE6523"/>
                </a:solidFill>
                <a:latin typeface="Montserrat"/>
                <a:ea typeface="Montserrat"/>
                <a:cs typeface="Montserrat"/>
                <a:sym typeface="Montserrat"/>
              </a:rPr>
              <a:t>Key messages</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use an agile way of working</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build and deliver incrementally</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Our decisions are driven by data</a:t>
            </a:r>
            <a:br>
              <a:rPr lang="en-US" sz="4500">
                <a:solidFill>
                  <a:schemeClr val="dk1"/>
                </a:solidFill>
                <a:latin typeface="Helvetica Neue"/>
                <a:ea typeface="Helvetica Neue"/>
                <a:cs typeface="Helvetica Neue"/>
                <a:sym typeface="Helvetica Neue"/>
              </a:rPr>
            </a:br>
            <a:endParaRPr lang="en-US" sz="4500">
              <a:solidFill>
                <a:schemeClr val="dk1"/>
              </a:solidFill>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Shape 88" descr="DTA-wordmark2.png"/>
          <p:cNvPicPr preferRelativeResize="0"/>
          <p:nvPr/>
        </p:nvPicPr>
        <p:blipFill rotWithShape="1">
          <a:blip r:embed="rId3">
            <a:alphaModFix/>
          </a:blip>
          <a:srcRect/>
          <a:stretch/>
        </p:blipFill>
        <p:spPr>
          <a:xfrm>
            <a:off x="16997100" y="9477121"/>
            <a:ext cx="680100" cy="436800"/>
          </a:xfrm>
          <a:prstGeom prst="rect">
            <a:avLst/>
          </a:prstGeom>
          <a:noFill/>
          <a:ln>
            <a:noFill/>
          </a:ln>
        </p:spPr>
      </p:pic>
      <p:pic>
        <p:nvPicPr>
          <p:cNvPr id="89" name="Shape 89" descr="LP_1.png"/>
          <p:cNvPicPr preferRelativeResize="0"/>
          <p:nvPr/>
        </p:nvPicPr>
        <p:blipFill rotWithShape="1">
          <a:blip r:embed="rId4">
            <a:alphaModFix/>
          </a:blip>
          <a:srcRect/>
          <a:stretch/>
        </p:blipFill>
        <p:spPr>
          <a:xfrm>
            <a:off x="0" y="0"/>
            <a:ext cx="18288000" cy="10287000"/>
          </a:xfrm>
          <a:prstGeom prst="rect">
            <a:avLst/>
          </a:prstGeom>
          <a:noFill/>
          <a:ln>
            <a:noFill/>
          </a:ln>
        </p:spPr>
      </p:pic>
      <p:pic>
        <p:nvPicPr>
          <p:cNvPr id="90" name="Shape 90" descr="DTA-wordmark.png"/>
          <p:cNvPicPr preferRelativeResize="0"/>
          <p:nvPr/>
        </p:nvPicPr>
        <p:blipFill rotWithShape="1">
          <a:blip r:embed="rId5">
            <a:alphaModFix/>
          </a:blip>
          <a:srcRect/>
          <a:stretch/>
        </p:blipFill>
        <p:spPr>
          <a:xfrm>
            <a:off x="16997090" y="9484900"/>
            <a:ext cx="682500" cy="4368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p:nvPr/>
        </p:nvSpPr>
        <p:spPr>
          <a:xfrm>
            <a:off x="971662" y="929025"/>
            <a:ext cx="7117800" cy="8428800"/>
          </a:xfrm>
          <a:prstGeom prst="rect">
            <a:avLst/>
          </a:prstGeom>
          <a:noFill/>
          <a:ln>
            <a:noFill/>
          </a:ln>
        </p:spPr>
        <p:txBody>
          <a:bodyPr lIns="38100" tIns="38100" rIns="38100" bIns="38100" anchor="ctr" anchorCtr="0">
            <a:noAutofit/>
          </a:bodyPr>
          <a:lstStyle/>
          <a:p>
            <a:pPr lvl="0" rtl="0">
              <a:lnSpc>
                <a:spcPct val="130000"/>
              </a:lnSpc>
              <a:spcBef>
                <a:spcPts val="0"/>
              </a:spcBef>
              <a:buClr>
                <a:schemeClr val="lt1"/>
              </a:buClr>
              <a:buSzPct val="25000"/>
              <a:buFont typeface="Helvetica Neue"/>
              <a:buNone/>
            </a:pPr>
            <a:r>
              <a:rPr lang="en-US" sz="8000" b="1">
                <a:solidFill>
                  <a:srgbClr val="FFFFFF"/>
                </a:solidFill>
                <a:latin typeface="Montserrat"/>
                <a:ea typeface="Montserrat"/>
                <a:cs typeface="Montserrat"/>
                <a:sym typeface="Montserrat"/>
              </a:rPr>
              <a:t>What’s your tee?</a:t>
            </a:r>
          </a:p>
        </p:txBody>
      </p:sp>
      <p:pic>
        <p:nvPicPr>
          <p:cNvPr id="242" name="Shape 242" descr="DTO_CBR_Showcase-2016-08-10-20.jpg"/>
          <p:cNvPicPr preferRelativeResize="0"/>
          <p:nvPr/>
        </p:nvPicPr>
        <p:blipFill rotWithShape="1">
          <a:blip r:embed="rId3">
            <a:alphaModFix/>
          </a:blip>
          <a:srcRect l="18514" r="21116"/>
          <a:stretch/>
        </p:blipFill>
        <p:spPr>
          <a:xfrm>
            <a:off x="8972793" y="0"/>
            <a:ext cx="9315207" cy="102870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247" name="Shape 247" descr="Blue-image.jpg"/>
          <p:cNvPicPr preferRelativeResize="0"/>
          <p:nvPr/>
        </p:nvPicPr>
        <p:blipFill rotWithShape="1">
          <a:blip r:embed="rId3">
            <a:alphaModFix/>
          </a:blip>
          <a:srcRect l="59" r="59"/>
          <a:stretch/>
        </p:blipFill>
        <p:spPr>
          <a:xfrm>
            <a:off x="2" y="0"/>
            <a:ext cx="18287993" cy="10287003"/>
          </a:xfrm>
          <a:prstGeom prst="rect">
            <a:avLst/>
          </a:prstGeom>
          <a:noFill/>
          <a:ln>
            <a:noFill/>
          </a:ln>
        </p:spPr>
      </p:pic>
      <p:sp>
        <p:nvSpPr>
          <p:cNvPr id="248" name="Shape 248"/>
          <p:cNvSpPr/>
          <p:nvPr/>
        </p:nvSpPr>
        <p:spPr>
          <a:xfrm>
            <a:off x="10318325" y="7066725"/>
            <a:ext cx="7293300" cy="2742000"/>
          </a:xfrm>
          <a:prstGeom prst="rect">
            <a:avLst/>
          </a:prstGeom>
          <a:solidFill>
            <a:srgbClr val="EE6523"/>
          </a:solidFill>
          <a:ln>
            <a:noFill/>
          </a:ln>
        </p:spPr>
        <p:txBody>
          <a:bodyPr lIns="68600" tIns="68600" rIns="68600" bIns="68600" anchor="ctr" anchorCtr="0">
            <a:noAutofit/>
          </a:bodyPr>
          <a:lstStyle/>
          <a:p>
            <a:pPr marL="355600" lvl="0" indent="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32A556"/>
        </a:solidFill>
        <a:effectLst/>
      </p:bgPr>
    </p:bg>
    <p:spTree>
      <p:nvGrpSpPr>
        <p:cNvPr id="1" name="Shape 252"/>
        <p:cNvGrpSpPr/>
        <p:nvPr/>
      </p:nvGrpSpPr>
      <p:grpSpPr>
        <a:xfrm>
          <a:off x="0" y="0"/>
          <a:ext cx="0" cy="0"/>
          <a:chOff x="0" y="0"/>
          <a:chExt cx="0" cy="0"/>
        </a:xfrm>
      </p:grpSpPr>
      <p:sp>
        <p:nvSpPr>
          <p:cNvPr id="253" name="Shape 253"/>
          <p:cNvSpPr/>
          <p:nvPr/>
        </p:nvSpPr>
        <p:spPr>
          <a:xfrm>
            <a:off x="999187" y="4265887"/>
            <a:ext cx="15848400" cy="1755000"/>
          </a:xfrm>
          <a:prstGeom prst="rect">
            <a:avLst/>
          </a:prstGeom>
          <a:noFill/>
          <a:ln>
            <a:noFill/>
          </a:ln>
        </p:spPr>
        <p:txBody>
          <a:bodyPr lIns="38100" tIns="38100" rIns="38100" bIns="38100" anchor="t" anchorCtr="0">
            <a:noAutofit/>
          </a:bodyPr>
          <a:lstStyle/>
          <a:p>
            <a:pPr lvl="0" rtl="0">
              <a:spcBef>
                <a:spcPts val="0"/>
              </a:spcBef>
              <a:buNone/>
            </a:pPr>
            <a:r>
              <a:rPr lang="en-US" sz="8600" b="1">
                <a:solidFill>
                  <a:srgbClr val="FFFFFF"/>
                </a:solidFill>
                <a:latin typeface="Montserrat"/>
                <a:ea typeface="Montserrat"/>
                <a:cs typeface="Montserrat"/>
                <a:sym typeface="Montserrat"/>
              </a:rPr>
              <a:t>Design</a:t>
            </a:r>
          </a:p>
        </p:txBody>
      </p:sp>
      <p:pic>
        <p:nvPicPr>
          <p:cNvPr id="254" name="Shape 254" descr="Skateboard to Car_1.png"/>
          <p:cNvPicPr preferRelativeResize="0"/>
          <p:nvPr/>
        </p:nvPicPr>
        <p:blipFill>
          <a:blip r:embed="rId3">
            <a:alphaModFix/>
          </a:blip>
          <a:stretch>
            <a:fillRect/>
          </a:stretch>
        </p:blipFill>
        <p:spPr>
          <a:xfrm>
            <a:off x="6996850" y="3719500"/>
            <a:ext cx="9439275" cy="28479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title="Design Scribe CC.mp4"/>
          <p:cNvSpPr/>
          <p:nvPr/>
        </p:nvSpPr>
        <p:spPr>
          <a:xfrm>
            <a:off x="2286000" y="0"/>
            <a:ext cx="13716000" cy="10287000"/>
          </a:xfrm>
          <a:prstGeom prst="rect">
            <a:avLst/>
          </a:prstGeom>
          <a:blipFill>
            <a:blip r:embed="rId3">
              <a:alphaModFix/>
            </a:blip>
            <a:stretch>
              <a:fillRect/>
            </a:stretch>
          </a:blipFill>
          <a:ln>
            <a:noFill/>
          </a:ln>
        </p:spPr>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3"/>
        <p:cNvGrpSpPr/>
        <p:nvPr/>
      </p:nvGrpSpPr>
      <p:grpSpPr>
        <a:xfrm>
          <a:off x="0" y="0"/>
          <a:ext cx="0" cy="0"/>
          <a:chOff x="0" y="0"/>
          <a:chExt cx="0" cy="0"/>
        </a:xfrm>
      </p:grpSpPr>
      <p:sp>
        <p:nvSpPr>
          <p:cNvPr id="264" name="Shape 264"/>
          <p:cNvSpPr txBox="1"/>
          <p:nvPr/>
        </p:nvSpPr>
        <p:spPr>
          <a:xfrm>
            <a:off x="844425" y="0"/>
            <a:ext cx="17158800" cy="10287000"/>
          </a:xfrm>
          <a:prstGeom prst="rect">
            <a:avLst/>
          </a:prstGeom>
          <a:noFill/>
          <a:ln>
            <a:noFill/>
          </a:ln>
        </p:spPr>
        <p:txBody>
          <a:bodyPr lIns="137150" tIns="68550" rIns="137150" bIns="68550" anchor="ctr" anchorCtr="0">
            <a:noAutofit/>
          </a:bodyPr>
          <a:lstStyle/>
          <a:p>
            <a:pPr marL="0" marR="0" lvl="0" indent="0" algn="l" rtl="0">
              <a:lnSpc>
                <a:spcPct val="100000"/>
              </a:lnSpc>
              <a:spcBef>
                <a:spcPts val="0"/>
              </a:spcBef>
              <a:spcAft>
                <a:spcPts val="3000"/>
              </a:spcAft>
              <a:buSzPct val="25000"/>
              <a:buNone/>
            </a:pPr>
            <a:r>
              <a:rPr lang="en-US" sz="8000" b="1">
                <a:solidFill>
                  <a:srgbClr val="32A556"/>
                </a:solidFill>
                <a:latin typeface="Montserrat"/>
                <a:ea typeface="Montserrat"/>
                <a:cs typeface="Montserrat"/>
                <a:sym typeface="Montserrat"/>
              </a:rPr>
              <a:t>Key messages</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start with prototypes, adapting them as we test with users</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We’re not afraid to fail fast and learn</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By ensuring good design, we keep people safe</a:t>
            </a:r>
            <a:br>
              <a:rPr lang="en-US" sz="4500">
                <a:solidFill>
                  <a:schemeClr val="dk1"/>
                </a:solidFill>
                <a:latin typeface="Helvetica Neue"/>
                <a:ea typeface="Helvetica Neue"/>
                <a:cs typeface="Helvetica Neue"/>
                <a:sym typeface="Helvetica Neue"/>
              </a:rPr>
            </a:br>
            <a:endParaRPr lang="en-US" sz="4500">
              <a:solidFill>
                <a:schemeClr val="dk1"/>
              </a:solidFill>
              <a:latin typeface="Helvetica Neue"/>
              <a:ea typeface="Helvetica Neue"/>
              <a:cs typeface="Helvetica Neue"/>
              <a:sym typeface="Helvetica Neue"/>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pic>
        <p:nvPicPr>
          <p:cNvPr id="269" name="Shape 269"/>
          <p:cNvPicPr preferRelativeResize="0"/>
          <p:nvPr/>
        </p:nvPicPr>
        <p:blipFill rotWithShape="1">
          <a:blip r:embed="rId3">
            <a:alphaModFix/>
          </a:blip>
          <a:srcRect l="15803" t="3409" r="36780" b="14434"/>
          <a:stretch/>
        </p:blipFill>
        <p:spPr>
          <a:xfrm>
            <a:off x="9368124" y="-75"/>
            <a:ext cx="8919873" cy="10286998"/>
          </a:xfrm>
          <a:prstGeom prst="rect">
            <a:avLst/>
          </a:prstGeom>
          <a:noFill/>
          <a:ln>
            <a:noFill/>
          </a:ln>
        </p:spPr>
      </p:pic>
      <p:sp>
        <p:nvSpPr>
          <p:cNvPr id="270" name="Shape 270"/>
          <p:cNvSpPr/>
          <p:nvPr/>
        </p:nvSpPr>
        <p:spPr>
          <a:xfrm>
            <a:off x="971662" y="929025"/>
            <a:ext cx="7117800" cy="8428800"/>
          </a:xfrm>
          <a:prstGeom prst="rect">
            <a:avLst/>
          </a:prstGeom>
          <a:noFill/>
          <a:ln>
            <a:noFill/>
          </a:ln>
        </p:spPr>
        <p:txBody>
          <a:bodyPr lIns="38100" tIns="38100" rIns="38100" bIns="38100" anchor="ctr" anchorCtr="0">
            <a:noAutofit/>
          </a:bodyPr>
          <a:lstStyle/>
          <a:p>
            <a:pPr lvl="0" rtl="0">
              <a:lnSpc>
                <a:spcPct val="130000"/>
              </a:lnSpc>
              <a:spcBef>
                <a:spcPts val="0"/>
              </a:spcBef>
              <a:buClr>
                <a:schemeClr val="lt1"/>
              </a:buClr>
              <a:buSzPct val="25000"/>
              <a:buFont typeface="Helvetica Neue"/>
              <a:buNone/>
            </a:pPr>
            <a:r>
              <a:rPr lang="en-US" sz="8000" b="1">
                <a:solidFill>
                  <a:srgbClr val="FFFFFF"/>
                </a:solidFill>
                <a:latin typeface="Montserrat"/>
                <a:ea typeface="Montserrat"/>
                <a:cs typeface="Montserrat"/>
                <a:sym typeface="Montserrat"/>
              </a:rPr>
              <a:t>What does great service look like?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5" name="Shape 275" descr="GOV-AU_StandUp-13.jpg"/>
          <p:cNvPicPr preferRelativeResize="0"/>
          <p:nvPr/>
        </p:nvPicPr>
        <p:blipFill rotWithShape="1">
          <a:blip r:embed="rId3">
            <a:alphaModFix/>
          </a:blip>
          <a:srcRect t="7877" b="7877"/>
          <a:stretch/>
        </p:blipFill>
        <p:spPr>
          <a:xfrm>
            <a:off x="2" y="0"/>
            <a:ext cx="18287992" cy="10287002"/>
          </a:xfrm>
          <a:prstGeom prst="rect">
            <a:avLst/>
          </a:prstGeom>
          <a:noFill/>
          <a:ln>
            <a:noFill/>
          </a:ln>
        </p:spPr>
      </p:pic>
      <p:sp>
        <p:nvSpPr>
          <p:cNvPr id="276" name="Shape 276"/>
          <p:cNvSpPr/>
          <p:nvPr/>
        </p:nvSpPr>
        <p:spPr>
          <a:xfrm>
            <a:off x="734975" y="532625"/>
            <a:ext cx="7293300" cy="2742000"/>
          </a:xfrm>
          <a:prstGeom prst="rect">
            <a:avLst/>
          </a:prstGeom>
          <a:solidFill>
            <a:srgbClr val="32A556"/>
          </a:solidFill>
          <a:ln>
            <a:noFill/>
          </a:ln>
        </p:spPr>
        <p:txBody>
          <a:bodyPr lIns="68600" tIns="68600" rIns="68600" bIns="68600" anchor="ctr" anchorCtr="0">
            <a:noAutofit/>
          </a:bodyPr>
          <a:lstStyle/>
          <a:p>
            <a:pPr marL="355600" lvl="0" indent="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912B87"/>
        </a:solidFill>
        <a:effectLst/>
      </p:bgPr>
    </p:bg>
    <p:spTree>
      <p:nvGrpSpPr>
        <p:cNvPr id="1" name="Shape 280"/>
        <p:cNvGrpSpPr/>
        <p:nvPr/>
      </p:nvGrpSpPr>
      <p:grpSpPr>
        <a:xfrm>
          <a:off x="0" y="0"/>
          <a:ext cx="0" cy="0"/>
          <a:chOff x="0" y="0"/>
          <a:chExt cx="0" cy="0"/>
        </a:xfrm>
      </p:grpSpPr>
      <p:sp>
        <p:nvSpPr>
          <p:cNvPr id="281" name="Shape 281"/>
          <p:cNvSpPr/>
          <p:nvPr/>
        </p:nvSpPr>
        <p:spPr>
          <a:xfrm>
            <a:off x="999187" y="4265887"/>
            <a:ext cx="15848400" cy="1755000"/>
          </a:xfrm>
          <a:prstGeom prst="rect">
            <a:avLst/>
          </a:prstGeom>
          <a:noFill/>
          <a:ln>
            <a:noFill/>
          </a:ln>
        </p:spPr>
        <p:txBody>
          <a:bodyPr lIns="38100" tIns="38100" rIns="38100" bIns="38100" anchor="t" anchorCtr="0">
            <a:noAutofit/>
          </a:bodyPr>
          <a:lstStyle/>
          <a:p>
            <a:pPr lvl="0" rtl="0">
              <a:spcBef>
                <a:spcPts val="0"/>
              </a:spcBef>
              <a:buNone/>
            </a:pPr>
            <a:r>
              <a:rPr lang="en-US" sz="8600" b="1">
                <a:solidFill>
                  <a:srgbClr val="FFFFFF"/>
                </a:solidFill>
                <a:latin typeface="Montserrat"/>
                <a:ea typeface="Montserrat"/>
                <a:cs typeface="Montserrat"/>
                <a:sym typeface="Montserrat"/>
              </a:rPr>
              <a:t>Simplicity</a:t>
            </a:r>
          </a:p>
        </p:txBody>
      </p:sp>
      <p:pic>
        <p:nvPicPr>
          <p:cNvPr id="282" name="Shape 282"/>
          <p:cNvPicPr preferRelativeResize="0"/>
          <p:nvPr/>
        </p:nvPicPr>
        <p:blipFill>
          <a:blip r:embed="rId3">
            <a:alphaModFix/>
          </a:blip>
          <a:stretch>
            <a:fillRect/>
          </a:stretch>
        </p:blipFill>
        <p:spPr>
          <a:xfrm>
            <a:off x="9501875" y="1628022"/>
            <a:ext cx="5964124" cy="703077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title="Simplicity Scribe CC.mp4"/>
          <p:cNvSpPr/>
          <p:nvPr/>
        </p:nvSpPr>
        <p:spPr>
          <a:xfrm>
            <a:off x="2286000" y="0"/>
            <a:ext cx="13716000" cy="10287000"/>
          </a:xfrm>
          <a:prstGeom prst="rect">
            <a:avLst/>
          </a:prstGeom>
          <a:blipFill>
            <a:blip r:embed="rId3">
              <a:alphaModFix/>
            </a:blip>
            <a:stretch>
              <a:fillRect/>
            </a:stretch>
          </a:blipFill>
          <a:ln>
            <a:noFill/>
          </a:ln>
        </p:spPr>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91"/>
        <p:cNvGrpSpPr/>
        <p:nvPr/>
      </p:nvGrpSpPr>
      <p:grpSpPr>
        <a:xfrm>
          <a:off x="0" y="0"/>
          <a:ext cx="0" cy="0"/>
          <a:chOff x="0" y="0"/>
          <a:chExt cx="0" cy="0"/>
        </a:xfrm>
      </p:grpSpPr>
      <p:sp>
        <p:nvSpPr>
          <p:cNvPr id="292" name="Shape 292"/>
          <p:cNvSpPr txBox="1"/>
          <p:nvPr/>
        </p:nvSpPr>
        <p:spPr>
          <a:xfrm>
            <a:off x="844425" y="0"/>
            <a:ext cx="15842100" cy="10287000"/>
          </a:xfrm>
          <a:prstGeom prst="rect">
            <a:avLst/>
          </a:prstGeom>
          <a:noFill/>
          <a:ln>
            <a:noFill/>
          </a:ln>
        </p:spPr>
        <p:txBody>
          <a:bodyPr lIns="137150" tIns="68550" rIns="137150" bIns="68550" anchor="ctr" anchorCtr="0">
            <a:noAutofit/>
          </a:bodyPr>
          <a:lstStyle/>
          <a:p>
            <a:pPr marL="0" marR="0" lvl="0" indent="0" algn="l" rtl="0">
              <a:lnSpc>
                <a:spcPct val="100000"/>
              </a:lnSpc>
              <a:spcBef>
                <a:spcPts val="0"/>
              </a:spcBef>
              <a:spcAft>
                <a:spcPts val="3000"/>
              </a:spcAft>
              <a:buSzPct val="25000"/>
              <a:buNone/>
            </a:pPr>
            <a:r>
              <a:rPr lang="en-US" sz="8000" b="1">
                <a:solidFill>
                  <a:srgbClr val="912B87"/>
                </a:solidFill>
                <a:latin typeface="Montserrat"/>
                <a:ea typeface="Montserrat"/>
                <a:cs typeface="Montserrat"/>
                <a:sym typeface="Montserrat"/>
              </a:rPr>
              <a:t>Key messages</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Transforming services becomes easier when we</a:t>
            </a:r>
            <a:br>
              <a:rPr lang="en-US" sz="4500">
                <a:solidFill>
                  <a:schemeClr val="dk1"/>
                </a:solidFill>
                <a:latin typeface="Helvetica Neue"/>
                <a:ea typeface="Helvetica Neue"/>
                <a:cs typeface="Helvetica Neue"/>
                <a:sym typeface="Helvetica Neue"/>
              </a:rPr>
            </a:br>
            <a:r>
              <a:rPr lang="en-US" sz="4500">
                <a:solidFill>
                  <a:schemeClr val="dk1"/>
                </a:solidFill>
                <a:latin typeface="Helvetica Neue"/>
                <a:ea typeface="Helvetica Neue"/>
                <a:cs typeface="Helvetica Neue"/>
                <a:sym typeface="Helvetica Neue"/>
              </a:rPr>
              <a:t>share and reuse</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have a responsibility to make services simpler to use</a:t>
            </a:r>
          </a:p>
          <a:p>
            <a:pPr marL="914400" marR="0" lvl="0" indent="-742950" algn="l" rtl="0">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must do the hard work to make things simpler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Shape 95" descr="DTA-wordmark2.png"/>
          <p:cNvPicPr preferRelativeResize="0"/>
          <p:nvPr/>
        </p:nvPicPr>
        <p:blipFill rotWithShape="1">
          <a:blip r:embed="rId3">
            <a:alphaModFix/>
          </a:blip>
          <a:srcRect/>
          <a:stretch/>
        </p:blipFill>
        <p:spPr>
          <a:xfrm>
            <a:off x="16997100" y="9477121"/>
            <a:ext cx="680100" cy="436800"/>
          </a:xfrm>
          <a:prstGeom prst="rect">
            <a:avLst/>
          </a:prstGeom>
          <a:noFill/>
          <a:ln>
            <a:noFill/>
          </a:ln>
        </p:spPr>
      </p:pic>
      <p:pic>
        <p:nvPicPr>
          <p:cNvPr id="96" name="Shape 96" descr="LP_2.png"/>
          <p:cNvPicPr preferRelativeResize="0"/>
          <p:nvPr/>
        </p:nvPicPr>
        <p:blipFill rotWithShape="1">
          <a:blip r:embed="rId4">
            <a:alphaModFix/>
          </a:blip>
          <a:srcRect/>
          <a:stretch/>
        </p:blipFill>
        <p:spPr>
          <a:xfrm>
            <a:off x="0" y="0"/>
            <a:ext cx="18288000" cy="10287002"/>
          </a:xfrm>
          <a:prstGeom prst="rect">
            <a:avLst/>
          </a:prstGeom>
          <a:noFill/>
          <a:ln>
            <a:noFill/>
          </a:ln>
        </p:spPr>
      </p:pic>
      <p:pic>
        <p:nvPicPr>
          <p:cNvPr id="97" name="Shape 97" descr="DTA-wordmark.png"/>
          <p:cNvPicPr preferRelativeResize="0"/>
          <p:nvPr/>
        </p:nvPicPr>
        <p:blipFill rotWithShape="1">
          <a:blip r:embed="rId5">
            <a:alphaModFix/>
          </a:blip>
          <a:srcRect/>
          <a:stretch/>
        </p:blipFill>
        <p:spPr>
          <a:xfrm>
            <a:off x="16997090" y="9484900"/>
            <a:ext cx="682500" cy="4368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Shape 297"/>
          <p:cNvSpPr/>
          <p:nvPr/>
        </p:nvSpPr>
        <p:spPr>
          <a:xfrm>
            <a:off x="971662" y="929025"/>
            <a:ext cx="7117800" cy="8428800"/>
          </a:xfrm>
          <a:prstGeom prst="rect">
            <a:avLst/>
          </a:prstGeom>
          <a:noFill/>
          <a:ln>
            <a:noFill/>
          </a:ln>
        </p:spPr>
        <p:txBody>
          <a:bodyPr lIns="38100" tIns="38100" rIns="38100" bIns="38100" anchor="ctr" anchorCtr="0">
            <a:noAutofit/>
          </a:bodyPr>
          <a:lstStyle/>
          <a:p>
            <a:pPr lvl="0" rtl="0">
              <a:lnSpc>
                <a:spcPct val="130000"/>
              </a:lnSpc>
              <a:spcBef>
                <a:spcPts val="0"/>
              </a:spcBef>
              <a:buClr>
                <a:schemeClr val="lt1"/>
              </a:buClr>
              <a:buSzPct val="25000"/>
              <a:buFont typeface="Helvetica Neue"/>
              <a:buNone/>
            </a:pPr>
            <a:r>
              <a:rPr lang="en-US" sz="8000" b="1">
                <a:solidFill>
                  <a:srgbClr val="FFFFFF"/>
                </a:solidFill>
                <a:latin typeface="Montserrat"/>
                <a:ea typeface="Montserrat"/>
                <a:cs typeface="Montserrat"/>
                <a:sym typeface="Montserrat"/>
              </a:rPr>
              <a:t>Elevator pitch</a:t>
            </a:r>
          </a:p>
        </p:txBody>
      </p:sp>
      <p:pic>
        <p:nvPicPr>
          <p:cNvPr id="298" name="Shape 298" descr="DTO-Showcase-13-01-16-16.jpg"/>
          <p:cNvPicPr preferRelativeResize="0"/>
          <p:nvPr/>
        </p:nvPicPr>
        <p:blipFill rotWithShape="1">
          <a:blip r:embed="rId3">
            <a:alphaModFix/>
          </a:blip>
          <a:srcRect l="20103" t="16289" r="29361"/>
          <a:stretch/>
        </p:blipFill>
        <p:spPr>
          <a:xfrm>
            <a:off x="8972793" y="0"/>
            <a:ext cx="9315198" cy="102870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pic>
        <p:nvPicPr>
          <p:cNvPr id="303" name="Shape 303" descr="artefact-hands-1.jpg"/>
          <p:cNvPicPr preferRelativeResize="0"/>
          <p:nvPr/>
        </p:nvPicPr>
        <p:blipFill rotWithShape="1">
          <a:blip r:embed="rId3">
            <a:alphaModFix/>
          </a:blip>
          <a:srcRect t="7820" b="7820"/>
          <a:stretch/>
        </p:blipFill>
        <p:spPr>
          <a:xfrm>
            <a:off x="2" y="0"/>
            <a:ext cx="18287990" cy="10287001"/>
          </a:xfrm>
          <a:prstGeom prst="rect">
            <a:avLst/>
          </a:prstGeom>
          <a:noFill/>
          <a:ln>
            <a:noFill/>
          </a:ln>
        </p:spPr>
      </p:pic>
      <p:sp>
        <p:nvSpPr>
          <p:cNvPr id="304" name="Shape 304"/>
          <p:cNvSpPr/>
          <p:nvPr/>
        </p:nvSpPr>
        <p:spPr>
          <a:xfrm>
            <a:off x="531025" y="764975"/>
            <a:ext cx="7293300" cy="2742000"/>
          </a:xfrm>
          <a:prstGeom prst="rect">
            <a:avLst/>
          </a:prstGeom>
          <a:solidFill>
            <a:srgbClr val="912B87"/>
          </a:solidFill>
          <a:ln>
            <a:noFill/>
          </a:ln>
        </p:spPr>
        <p:txBody>
          <a:bodyPr lIns="68600" tIns="68600" rIns="68600" bIns="68600" anchor="ctr" anchorCtr="0">
            <a:noAutofit/>
          </a:bodyPr>
          <a:lstStyle/>
          <a:p>
            <a:pPr marL="355600" lvl="0" indent="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308"/>
        <p:cNvGrpSpPr/>
        <p:nvPr/>
      </p:nvGrpSpPr>
      <p:grpSpPr>
        <a:xfrm>
          <a:off x="0" y="0"/>
          <a:ext cx="0" cy="0"/>
          <a:chOff x="0" y="0"/>
          <a:chExt cx="0" cy="0"/>
        </a:xfrm>
      </p:grpSpPr>
      <p:sp>
        <p:nvSpPr>
          <p:cNvPr id="309" name="Shape 309"/>
          <p:cNvSpPr/>
          <p:nvPr/>
        </p:nvSpPr>
        <p:spPr>
          <a:xfrm>
            <a:off x="999187" y="4265887"/>
            <a:ext cx="15848400" cy="1755000"/>
          </a:xfrm>
          <a:prstGeom prst="rect">
            <a:avLst/>
          </a:prstGeom>
          <a:noFill/>
          <a:ln>
            <a:noFill/>
          </a:ln>
        </p:spPr>
        <p:txBody>
          <a:bodyPr lIns="38100" tIns="38100" rIns="38100" bIns="38100" anchor="t" anchorCtr="0">
            <a:noAutofit/>
          </a:bodyPr>
          <a:lstStyle/>
          <a:p>
            <a:pPr lvl="0" rtl="0">
              <a:spcBef>
                <a:spcPts val="0"/>
              </a:spcBef>
              <a:buNone/>
            </a:pPr>
            <a:r>
              <a:rPr lang="en-US" sz="8600" b="1">
                <a:solidFill>
                  <a:srgbClr val="FFFFFF"/>
                </a:solidFill>
                <a:latin typeface="Montserrat"/>
                <a:ea typeface="Montserrat"/>
                <a:cs typeface="Montserrat"/>
                <a:sym typeface="Montserrat"/>
              </a:rPr>
              <a:t>Conclusion</a:t>
            </a:r>
          </a:p>
        </p:txBody>
      </p:sp>
      <p:pic>
        <p:nvPicPr>
          <p:cNvPr id="310" name="Shape 310"/>
          <p:cNvPicPr preferRelativeResize="0"/>
          <p:nvPr/>
        </p:nvPicPr>
        <p:blipFill>
          <a:blip r:embed="rId3">
            <a:alphaModFix/>
          </a:blip>
          <a:stretch>
            <a:fillRect/>
          </a:stretch>
        </p:blipFill>
        <p:spPr>
          <a:xfrm>
            <a:off x="8856450" y="3315498"/>
            <a:ext cx="7894125" cy="40463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844425" y="0"/>
            <a:ext cx="17158800" cy="10287000"/>
          </a:xfrm>
          <a:prstGeom prst="rect">
            <a:avLst/>
          </a:prstGeom>
          <a:noFill/>
          <a:ln>
            <a:noFill/>
          </a:ln>
        </p:spPr>
        <p:txBody>
          <a:bodyPr lIns="137150" tIns="68550" rIns="137150" bIns="68550" anchor="ctr" anchorCtr="0">
            <a:noAutofit/>
          </a:bodyPr>
          <a:lstStyle/>
          <a:p>
            <a:pPr marL="0" marR="0" lvl="0" indent="0" algn="l" rtl="0">
              <a:lnSpc>
                <a:spcPct val="100000"/>
              </a:lnSpc>
              <a:spcBef>
                <a:spcPts val="0"/>
              </a:spcBef>
              <a:spcAft>
                <a:spcPts val="3000"/>
              </a:spcAft>
              <a:buSzPct val="25000"/>
              <a:buNone/>
            </a:pPr>
            <a:r>
              <a:rPr lang="en-US" sz="8000" b="1">
                <a:solidFill>
                  <a:schemeClr val="accent1"/>
                </a:solidFill>
                <a:latin typeface="Montserrat"/>
                <a:ea typeface="Montserrat"/>
                <a:cs typeface="Montserrat"/>
                <a:sym typeface="Montserrat"/>
              </a:rPr>
              <a:t>Great services come from</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understanding user needs</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working in an adaptable way</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designing the right solution</a:t>
            </a:r>
          </a:p>
          <a:p>
            <a:pPr marL="914400" marR="0" lvl="0" indent="-742950" algn="l" rtl="0">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keeping things simple</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Shape 320"/>
          <p:cNvSpPr/>
          <p:nvPr/>
        </p:nvSpPr>
        <p:spPr>
          <a:xfrm>
            <a:off x="904091" y="3262805"/>
            <a:ext cx="16003200" cy="3761400"/>
          </a:xfrm>
          <a:prstGeom prst="rect">
            <a:avLst/>
          </a:prstGeom>
          <a:noFill/>
          <a:ln>
            <a:noFill/>
          </a:ln>
        </p:spPr>
        <p:txBody>
          <a:bodyPr lIns="38100" tIns="38100" rIns="38100" bIns="38100" anchor="ctr" anchorCtr="0">
            <a:noAutofit/>
          </a:bodyPr>
          <a:lstStyle/>
          <a:p>
            <a:pPr marL="0" marR="0" lvl="0" indent="0" algn="l" rtl="0">
              <a:lnSpc>
                <a:spcPct val="100000"/>
              </a:lnSpc>
              <a:spcBef>
                <a:spcPts val="0"/>
              </a:spcBef>
              <a:spcAft>
                <a:spcPts val="3000"/>
              </a:spcAft>
              <a:buClr>
                <a:srgbClr val="FFFFFF"/>
              </a:buClr>
              <a:buSzPct val="25000"/>
              <a:buFont typeface="Helvetica Neue"/>
              <a:buNone/>
            </a:pPr>
            <a:r>
              <a:rPr lang="en-US" sz="8600" b="1">
                <a:solidFill>
                  <a:schemeClr val="accent1"/>
                </a:solidFill>
                <a:latin typeface="Montserrat"/>
                <a:ea typeface="Montserrat"/>
                <a:cs typeface="Montserrat"/>
                <a:sym typeface="Montserrat"/>
              </a:rPr>
              <a:t>Simple</a:t>
            </a:r>
            <a:r>
              <a:rPr lang="en-US" sz="8600">
                <a:solidFill>
                  <a:schemeClr val="accent1"/>
                </a:solidFill>
                <a:latin typeface="Montserrat"/>
                <a:ea typeface="Montserrat"/>
                <a:cs typeface="Montserrat"/>
                <a:sym typeface="Montserrat"/>
              </a:rPr>
              <a:t>, </a:t>
            </a:r>
            <a:r>
              <a:rPr lang="en-US" sz="8600" b="1">
                <a:solidFill>
                  <a:schemeClr val="accent1"/>
                </a:solidFill>
                <a:latin typeface="Montserrat"/>
                <a:ea typeface="Montserrat"/>
                <a:cs typeface="Montserrat"/>
                <a:sym typeface="Montserrat"/>
              </a:rPr>
              <a:t>clear</a:t>
            </a:r>
            <a:r>
              <a:rPr lang="en-US" sz="8600">
                <a:solidFill>
                  <a:schemeClr val="accent1"/>
                </a:solidFill>
                <a:latin typeface="Montserrat"/>
                <a:ea typeface="Montserrat"/>
                <a:cs typeface="Montserrat"/>
                <a:sym typeface="Montserrat"/>
              </a:rPr>
              <a:t>, </a:t>
            </a:r>
            <a:r>
              <a:rPr lang="en-US" sz="8600" b="1">
                <a:solidFill>
                  <a:schemeClr val="accent1"/>
                </a:solidFill>
                <a:latin typeface="Montserrat"/>
                <a:ea typeface="Montserrat"/>
                <a:cs typeface="Montserrat"/>
                <a:sym typeface="Montserrat"/>
              </a:rPr>
              <a:t>fast</a:t>
            </a:r>
            <a:r>
              <a:rPr lang="en-US" sz="8600" b="1">
                <a:solidFill>
                  <a:srgbClr val="FFFFFF"/>
                </a:solidFill>
                <a:latin typeface="Montserrat"/>
                <a:ea typeface="Montserrat"/>
                <a:cs typeface="Montserrat"/>
                <a:sym typeface="Montserrat"/>
              </a:rPr>
              <a:t> </a:t>
            </a:r>
            <a:r>
              <a:rPr lang="en-US" sz="8600">
                <a:solidFill>
                  <a:srgbClr val="FFFFFF"/>
                </a:solidFill>
                <a:latin typeface="Montserrat"/>
                <a:ea typeface="Montserrat"/>
                <a:cs typeface="Montserrat"/>
                <a:sym typeface="Montserrat"/>
              </a:rPr>
              <a:t>government services </a:t>
            </a:r>
            <a:br>
              <a:rPr lang="en-US" sz="8600">
                <a:solidFill>
                  <a:srgbClr val="FFFFFF"/>
                </a:solidFill>
                <a:latin typeface="Montserrat"/>
                <a:ea typeface="Montserrat"/>
                <a:cs typeface="Montserrat"/>
                <a:sym typeface="Montserrat"/>
              </a:rPr>
            </a:br>
            <a:r>
              <a:rPr lang="en-US" sz="8600">
                <a:solidFill>
                  <a:srgbClr val="FFFFFF"/>
                </a:solidFill>
                <a:latin typeface="Montserrat"/>
                <a:ea typeface="Montserrat"/>
                <a:cs typeface="Montserrat"/>
                <a:sym typeface="Montserrat"/>
              </a:rPr>
              <a:t>for everyone</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Shape 325" descr="DTA-wordmark2.png"/>
          <p:cNvPicPr preferRelativeResize="0"/>
          <p:nvPr/>
        </p:nvPicPr>
        <p:blipFill rotWithShape="1">
          <a:blip r:embed="rId3">
            <a:alphaModFix/>
          </a:blip>
          <a:srcRect/>
          <a:stretch/>
        </p:blipFill>
        <p:spPr>
          <a:xfrm>
            <a:off x="16997100" y="9477121"/>
            <a:ext cx="680100" cy="436800"/>
          </a:xfrm>
          <a:prstGeom prst="rect">
            <a:avLst/>
          </a:prstGeom>
          <a:noFill/>
          <a:ln>
            <a:noFill/>
          </a:ln>
        </p:spPr>
      </p:pic>
      <p:pic>
        <p:nvPicPr>
          <p:cNvPr id="326" name="Shape 326" descr="Getting Started Slides-LP-04.jpg"/>
          <p:cNvPicPr preferRelativeResize="0"/>
          <p:nvPr/>
        </p:nvPicPr>
        <p:blipFill rotWithShape="1">
          <a:blip r:embed="rId4">
            <a:alphaModFix/>
          </a:blip>
          <a:srcRect/>
          <a:stretch/>
        </p:blipFill>
        <p:spPr>
          <a:xfrm>
            <a:off x="0" y="0"/>
            <a:ext cx="18288000" cy="10287000"/>
          </a:xfrm>
          <a:prstGeom prst="rect">
            <a:avLst/>
          </a:prstGeom>
          <a:noFill/>
          <a:ln>
            <a:noFill/>
          </a:ln>
        </p:spPr>
      </p:pic>
      <p:pic>
        <p:nvPicPr>
          <p:cNvPr id="327" name="Shape 327" descr="DTA-wordmark.png"/>
          <p:cNvPicPr preferRelativeResize="0"/>
          <p:nvPr/>
        </p:nvPicPr>
        <p:blipFill rotWithShape="1">
          <a:blip r:embed="rId5">
            <a:alphaModFix/>
          </a:blip>
          <a:srcRect/>
          <a:stretch/>
        </p:blipFill>
        <p:spPr>
          <a:xfrm>
            <a:off x="16997090" y="9484900"/>
            <a:ext cx="682500" cy="4368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Shape 332" title="media7.mp4"/>
          <p:cNvSpPr/>
          <p:nvPr/>
        </p:nvSpPr>
        <p:spPr>
          <a:xfrm>
            <a:off x="4761086" y="1856323"/>
            <a:ext cx="8765824" cy="6574349"/>
          </a:xfrm>
          <a:prstGeom prst="rect">
            <a:avLst/>
          </a:prstGeom>
          <a:blipFill>
            <a:blip r:embed="rId3">
              <a:alphaModFix/>
            </a:blip>
            <a:stretch>
              <a:fillRect/>
            </a:stretch>
          </a:blipFill>
          <a:ln>
            <a:noFill/>
          </a:ln>
        </p:spPr>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Shape 337"/>
          <p:cNvSpPr txBox="1">
            <a:spLocks noGrp="1"/>
          </p:cNvSpPr>
          <p:nvPr>
            <p:ph type="title"/>
          </p:nvPr>
        </p:nvSpPr>
        <p:spPr>
          <a:xfrm>
            <a:off x="1579599" y="1891609"/>
            <a:ext cx="15621000" cy="3486300"/>
          </a:xfrm>
          <a:prstGeom prst="rect">
            <a:avLst/>
          </a:prstGeom>
          <a:noFill/>
          <a:ln>
            <a:noFill/>
          </a:ln>
        </p:spPr>
        <p:txBody>
          <a:bodyPr lIns="137150" tIns="137150" rIns="137150" bIns="137150" anchor="b" anchorCtr="0">
            <a:noAutofit/>
          </a:bodyPr>
          <a:lstStyle/>
          <a:p>
            <a:pPr marL="0" marR="0" lvl="0" indent="0" algn="l" rtl="0">
              <a:lnSpc>
                <a:spcPct val="100000"/>
              </a:lnSpc>
              <a:spcBef>
                <a:spcPts val="0"/>
              </a:spcBef>
              <a:spcAft>
                <a:spcPts val="0"/>
              </a:spcAft>
              <a:buClr>
                <a:srgbClr val="414141"/>
              </a:buClr>
              <a:buSzPct val="25000"/>
              <a:buFont typeface="Montserrat"/>
              <a:buNone/>
            </a:pPr>
            <a:r>
              <a:rPr lang="en-US"/>
              <a:t>Thank you!</a:t>
            </a:r>
          </a:p>
        </p:txBody>
      </p:sp>
      <p:sp>
        <p:nvSpPr>
          <p:cNvPr id="338" name="Shape 338"/>
          <p:cNvSpPr txBox="1">
            <a:spLocks noGrp="1"/>
          </p:cNvSpPr>
          <p:nvPr>
            <p:ph type="body" idx="1"/>
          </p:nvPr>
        </p:nvSpPr>
        <p:spPr>
          <a:xfrm>
            <a:off x="1723775" y="5473010"/>
            <a:ext cx="15621000" cy="2274900"/>
          </a:xfrm>
          <a:prstGeom prst="rect">
            <a:avLst/>
          </a:prstGeom>
          <a:noFill/>
          <a:ln>
            <a:noFill/>
          </a:ln>
        </p:spPr>
        <p:txBody>
          <a:bodyPr lIns="137150" tIns="137150" rIns="137150" bIns="137150" anchor="t" anchorCtr="0">
            <a:noAutofit/>
          </a:bodyPr>
          <a:lstStyle/>
          <a:p>
            <a:pPr marL="0" marR="0" lvl="0" indent="0" algn="l" rtl="0">
              <a:lnSpc>
                <a:spcPct val="100000"/>
              </a:lnSpc>
              <a:spcBef>
                <a:spcPts val="0"/>
              </a:spcBef>
              <a:spcAft>
                <a:spcPts val="0"/>
              </a:spcAft>
              <a:buClr>
                <a:schemeClr val="accent1"/>
              </a:buClr>
              <a:buSzPct val="25000"/>
              <a:buFont typeface="Montserrat"/>
              <a:buNone/>
            </a:pPr>
            <a:r>
              <a:rPr lang="en-US"/>
              <a:t>For questions or comments about the Standard, contact the team at standard@digital.gov.au</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Shape 343"/>
          <p:cNvSpPr txBox="1">
            <a:spLocks noGrp="1"/>
          </p:cNvSpPr>
          <p:nvPr>
            <p:ph type="body" idx="1"/>
          </p:nvPr>
        </p:nvSpPr>
        <p:spPr>
          <a:xfrm>
            <a:off x="1491225" y="6542524"/>
            <a:ext cx="15621000" cy="1703699"/>
          </a:xfrm>
          <a:prstGeom prst="rect">
            <a:avLst/>
          </a:prstGeom>
          <a:noFill/>
          <a:ln>
            <a:noFill/>
          </a:ln>
        </p:spPr>
        <p:txBody>
          <a:bodyPr lIns="137150" tIns="137150" rIns="137150" bIns="137150" anchor="t" anchorCtr="0">
            <a:noAutofit/>
          </a:bodyPr>
          <a:lstStyle/>
          <a:p>
            <a:pPr marL="0" marR="0" lvl="0" indent="-69850" algn="l" rtl="0">
              <a:lnSpc>
                <a:spcPct val="100000"/>
              </a:lnSpc>
              <a:spcBef>
                <a:spcPts val="0"/>
              </a:spcBef>
              <a:spcAft>
                <a:spcPts val="0"/>
              </a:spcAft>
              <a:buClr>
                <a:srgbClr val="000000"/>
              </a:buClr>
              <a:buSzPct val="55000"/>
              <a:buFont typeface="Arial"/>
              <a:buNone/>
            </a:pPr>
            <a:r>
              <a:rPr lang="en-US" sz="2000">
                <a:solidFill>
                  <a:schemeClr val="dk1"/>
                </a:solidFill>
              </a:rPr>
              <a:t> </a:t>
            </a:r>
          </a:p>
          <a:p>
            <a:pPr marL="0" marR="0" lvl="0" indent="-69850" algn="l" rtl="0">
              <a:lnSpc>
                <a:spcPct val="100000"/>
              </a:lnSpc>
              <a:spcBef>
                <a:spcPts val="0"/>
              </a:spcBef>
              <a:spcAft>
                <a:spcPts val="0"/>
              </a:spcAft>
              <a:buClr>
                <a:srgbClr val="000000"/>
              </a:buClr>
              <a:buSzPct val="55000"/>
              <a:buFont typeface="Arial"/>
              <a:buNone/>
            </a:pPr>
            <a:endParaRPr sz="2000">
              <a:solidFill>
                <a:schemeClr val="dk1"/>
              </a:solidFill>
            </a:endParaRPr>
          </a:p>
          <a:p>
            <a:pPr marL="0" marR="0" lvl="0" indent="-69850" algn="l" rtl="0">
              <a:lnSpc>
                <a:spcPct val="100000"/>
              </a:lnSpc>
              <a:spcBef>
                <a:spcPts val="0"/>
              </a:spcBef>
              <a:spcAft>
                <a:spcPts val="0"/>
              </a:spcAft>
              <a:buClr>
                <a:srgbClr val="000000"/>
              </a:buClr>
              <a:buSzPct val="55000"/>
              <a:buFont typeface="Arial"/>
              <a:buNone/>
            </a:pPr>
            <a:r>
              <a:rPr lang="en-US" sz="2000" b="1">
                <a:solidFill>
                  <a:schemeClr val="dk1"/>
                </a:solidFill>
              </a:rPr>
              <a:t>© Commonwealth of Australia (Digital Transformation Agency) 2017</a:t>
            </a:r>
          </a:p>
          <a:p>
            <a:pPr marL="0" marR="0" lvl="0" indent="-69850" algn="l" rtl="0">
              <a:lnSpc>
                <a:spcPct val="100000"/>
              </a:lnSpc>
              <a:spcBef>
                <a:spcPts val="0"/>
              </a:spcBef>
              <a:spcAft>
                <a:spcPts val="0"/>
              </a:spcAft>
              <a:buClr>
                <a:srgbClr val="000000"/>
              </a:buClr>
              <a:buSzPct val="55000"/>
              <a:buFont typeface="Arial"/>
              <a:buNone/>
            </a:pPr>
            <a:r>
              <a:rPr lang="en-US" sz="2000">
                <a:solidFill>
                  <a:schemeClr val="dk1"/>
                </a:solidFill>
                <a:latin typeface="Helvetica Neue"/>
                <a:ea typeface="Helvetica Neue"/>
                <a:cs typeface="Helvetica Neue"/>
                <a:sym typeface="Helvetica Neue"/>
              </a:rPr>
              <a:t>With the exception of the Commonwealth Coat of Arms and where otherwise noted, all material presented within this training package is provided under a Creative Commons Attribution-NonCommercial (version 4.0) licence.</a:t>
            </a:r>
          </a:p>
          <a:p>
            <a:pPr marL="0" marR="0" lvl="0" indent="-69850" algn="l" rtl="0">
              <a:lnSpc>
                <a:spcPct val="100000"/>
              </a:lnSpc>
              <a:spcBef>
                <a:spcPts val="0"/>
              </a:spcBef>
              <a:spcAft>
                <a:spcPts val="0"/>
              </a:spcAft>
              <a:buClr>
                <a:srgbClr val="000000"/>
              </a:buClr>
              <a:buSzPct val="55000"/>
              <a:buFont typeface="Arial"/>
              <a:buNone/>
            </a:pPr>
            <a:endParaRPr sz="2000">
              <a:solidFill>
                <a:schemeClr val="dk1"/>
              </a:solidFill>
            </a:endParaRPr>
          </a:p>
          <a:p>
            <a:pPr marL="0" marR="0" lvl="0" indent="0" algn="l" rtl="0">
              <a:lnSpc>
                <a:spcPct val="100000"/>
              </a:lnSpc>
              <a:spcBef>
                <a:spcPts val="0"/>
              </a:spcBef>
              <a:spcAft>
                <a:spcPts val="0"/>
              </a:spcAft>
              <a:buClr>
                <a:schemeClr val="accent1"/>
              </a:buClr>
              <a:buSzPct val="25000"/>
              <a:buFont typeface="Montserrat"/>
              <a:buNone/>
            </a:pPr>
            <a:endParaRPr sz="2000">
              <a:solidFill>
                <a:schemeClr val="dk1"/>
              </a:solidFill>
            </a:endParaRPr>
          </a:p>
        </p:txBody>
      </p:sp>
      <p:pic>
        <p:nvPicPr>
          <p:cNvPr id="344" name="Shape 344" descr="by-nc.png"/>
          <p:cNvPicPr preferRelativeResize="0"/>
          <p:nvPr/>
        </p:nvPicPr>
        <p:blipFill rotWithShape="1">
          <a:blip r:embed="rId3">
            <a:alphaModFix/>
          </a:blip>
          <a:srcRect/>
          <a:stretch/>
        </p:blipFill>
        <p:spPr>
          <a:xfrm>
            <a:off x="1670475" y="6592374"/>
            <a:ext cx="1343350" cy="4699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Shape 102" descr="DTA-wordmark2.png"/>
          <p:cNvPicPr preferRelativeResize="0"/>
          <p:nvPr/>
        </p:nvPicPr>
        <p:blipFill rotWithShape="1">
          <a:blip r:embed="rId3">
            <a:alphaModFix/>
          </a:blip>
          <a:srcRect/>
          <a:stretch/>
        </p:blipFill>
        <p:spPr>
          <a:xfrm>
            <a:off x="16997100" y="9477121"/>
            <a:ext cx="680100" cy="436800"/>
          </a:xfrm>
          <a:prstGeom prst="rect">
            <a:avLst/>
          </a:prstGeom>
          <a:noFill/>
          <a:ln>
            <a:noFill/>
          </a:ln>
        </p:spPr>
      </p:pic>
      <p:pic>
        <p:nvPicPr>
          <p:cNvPr id="103" name="Shape 103" descr="LP_3.png"/>
          <p:cNvPicPr preferRelativeResize="0"/>
          <p:nvPr/>
        </p:nvPicPr>
        <p:blipFill rotWithShape="1">
          <a:blip r:embed="rId4">
            <a:alphaModFix/>
          </a:blip>
          <a:srcRect/>
          <a:stretch/>
        </p:blipFill>
        <p:spPr>
          <a:xfrm>
            <a:off x="0" y="0"/>
            <a:ext cx="18288000" cy="10287002"/>
          </a:xfrm>
          <a:prstGeom prst="rect">
            <a:avLst/>
          </a:prstGeom>
          <a:noFill/>
          <a:ln>
            <a:noFill/>
          </a:ln>
        </p:spPr>
      </p:pic>
      <p:pic>
        <p:nvPicPr>
          <p:cNvPr id="104" name="Shape 104" descr="DTA-wordmark.png"/>
          <p:cNvPicPr preferRelativeResize="0"/>
          <p:nvPr/>
        </p:nvPicPr>
        <p:blipFill rotWithShape="1">
          <a:blip r:embed="rId5">
            <a:alphaModFix/>
          </a:blip>
          <a:srcRect/>
          <a:stretch/>
        </p:blipFill>
        <p:spPr>
          <a:xfrm>
            <a:off x="16997090" y="9484900"/>
            <a:ext cx="682500" cy="436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968980" y="2069942"/>
            <a:ext cx="16469400" cy="6147300"/>
          </a:xfrm>
          <a:prstGeom prst="rect">
            <a:avLst/>
          </a:prstGeom>
        </p:spPr>
        <p:txBody>
          <a:bodyPr lIns="91425" tIns="91425" rIns="91425" bIns="91425" anchor="ctr" anchorCtr="0">
            <a:noAutofit/>
          </a:bodyPr>
          <a:lstStyle/>
          <a:p>
            <a:pPr lvl="0">
              <a:spcBef>
                <a:spcPts val="0"/>
              </a:spcBef>
              <a:buNone/>
            </a:pPr>
            <a:endParaRPr/>
          </a:p>
        </p:txBody>
      </p:sp>
      <p:pic>
        <p:nvPicPr>
          <p:cNvPr id="110" name="Shape 110" descr="Getting-Started-Slides-2.jpg"/>
          <p:cNvPicPr preferRelativeResize="0"/>
          <p:nvPr/>
        </p:nvPicPr>
        <p:blipFill rotWithShape="1">
          <a:blip r:embed="rId3">
            <a:alphaModFix/>
          </a:blip>
          <a:srcRect/>
          <a:stretch/>
        </p:blipFill>
        <p:spPr>
          <a:xfrm>
            <a:off x="0" y="0"/>
            <a:ext cx="18287976" cy="10287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4"/>
        <p:cNvGrpSpPr/>
        <p:nvPr/>
      </p:nvGrpSpPr>
      <p:grpSpPr>
        <a:xfrm>
          <a:off x="0" y="0"/>
          <a:ext cx="0" cy="0"/>
          <a:chOff x="0" y="0"/>
          <a:chExt cx="0" cy="0"/>
        </a:xfrm>
      </p:grpSpPr>
      <p:pic>
        <p:nvPicPr>
          <p:cNvPr id="115" name="Shape 115" descr="DTA-wordmark2.png"/>
          <p:cNvPicPr preferRelativeResize="0"/>
          <p:nvPr/>
        </p:nvPicPr>
        <p:blipFill rotWithShape="1">
          <a:blip r:embed="rId3">
            <a:alphaModFix/>
          </a:blip>
          <a:srcRect/>
          <a:stretch/>
        </p:blipFill>
        <p:spPr>
          <a:xfrm>
            <a:off x="16997100" y="9477121"/>
            <a:ext cx="680100" cy="436800"/>
          </a:xfrm>
          <a:prstGeom prst="rect">
            <a:avLst/>
          </a:prstGeom>
          <a:noFill/>
          <a:ln>
            <a:noFill/>
          </a:ln>
        </p:spPr>
      </p:pic>
      <p:pic>
        <p:nvPicPr>
          <p:cNvPr id="116" name="Shape 116"/>
          <p:cNvPicPr preferRelativeResize="0"/>
          <p:nvPr/>
        </p:nvPicPr>
        <p:blipFill>
          <a:blip r:embed="rId4">
            <a:alphaModFix/>
          </a:blip>
          <a:stretch>
            <a:fillRect/>
          </a:stretch>
        </p:blipFill>
        <p:spPr>
          <a:xfrm>
            <a:off x="0" y="0"/>
            <a:ext cx="18288000" cy="10287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p:nvPr/>
        </p:nvSpPr>
        <p:spPr>
          <a:xfrm>
            <a:off x="844425" y="2355524"/>
            <a:ext cx="16003200" cy="5576400"/>
          </a:xfrm>
          <a:prstGeom prst="rect">
            <a:avLst/>
          </a:prstGeom>
          <a:noFill/>
          <a:ln>
            <a:noFill/>
          </a:ln>
        </p:spPr>
        <p:txBody>
          <a:bodyPr lIns="38100" tIns="38100" rIns="38100" bIns="38100" anchor="ctr" anchorCtr="0">
            <a:noAutofit/>
          </a:bodyPr>
          <a:lstStyle/>
          <a:p>
            <a:pPr lvl="0" rtl="0">
              <a:spcBef>
                <a:spcPts val="0"/>
              </a:spcBef>
              <a:spcAft>
                <a:spcPts val="4000"/>
              </a:spcAft>
              <a:buNone/>
            </a:pPr>
            <a:r>
              <a:rPr lang="en-US" sz="7200" b="1">
                <a:solidFill>
                  <a:schemeClr val="accent1"/>
                </a:solidFill>
                <a:latin typeface="Montserrat"/>
                <a:ea typeface="Montserrat"/>
                <a:cs typeface="Montserrat"/>
                <a:sym typeface="Montserrat"/>
              </a:rPr>
              <a:t>It’s not about building apps </a:t>
            </a:r>
            <a:br>
              <a:rPr lang="en-US" sz="7200" b="1">
                <a:solidFill>
                  <a:schemeClr val="accent1"/>
                </a:solidFill>
                <a:latin typeface="Montserrat"/>
                <a:ea typeface="Montserrat"/>
                <a:cs typeface="Montserrat"/>
                <a:sym typeface="Montserrat"/>
              </a:rPr>
            </a:br>
            <a:r>
              <a:rPr lang="en-US" sz="7200" b="1">
                <a:solidFill>
                  <a:schemeClr val="accent1"/>
                </a:solidFill>
                <a:latin typeface="Montserrat"/>
                <a:ea typeface="Montserrat"/>
                <a:cs typeface="Montserrat"/>
                <a:sym typeface="Montserrat"/>
              </a:rPr>
              <a:t>or websites</a:t>
            </a:r>
          </a:p>
          <a:p>
            <a:pPr lvl="0" rtl="0">
              <a:spcBef>
                <a:spcPts val="0"/>
              </a:spcBef>
              <a:buNone/>
            </a:pPr>
            <a:r>
              <a:rPr lang="en-US" sz="7200">
                <a:solidFill>
                  <a:schemeClr val="lt1"/>
                </a:solidFill>
                <a:latin typeface="Montserrat"/>
                <a:ea typeface="Montserrat"/>
                <a:cs typeface="Montserrat"/>
                <a:sym typeface="Montserrat"/>
              </a:rPr>
              <a:t>It’s about changing government </a:t>
            </a:r>
            <a:br>
              <a:rPr lang="en-US" sz="7200">
                <a:solidFill>
                  <a:schemeClr val="lt1"/>
                </a:solidFill>
                <a:latin typeface="Montserrat"/>
                <a:ea typeface="Montserrat"/>
                <a:cs typeface="Montserrat"/>
                <a:sym typeface="Montserrat"/>
              </a:rPr>
            </a:br>
            <a:r>
              <a:rPr lang="en-US" sz="7200">
                <a:solidFill>
                  <a:schemeClr val="lt1"/>
                </a:solidFill>
                <a:latin typeface="Montserrat"/>
                <a:ea typeface="Montserrat"/>
                <a:cs typeface="Montserrat"/>
                <a:sym typeface="Montserrat"/>
              </a:rPr>
              <a:t>to focus on user needs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p:nvPr/>
        </p:nvSpPr>
        <p:spPr>
          <a:xfrm>
            <a:off x="904091" y="3262805"/>
            <a:ext cx="16003200" cy="3761400"/>
          </a:xfrm>
          <a:prstGeom prst="rect">
            <a:avLst/>
          </a:prstGeom>
          <a:noFill/>
          <a:ln>
            <a:noFill/>
          </a:ln>
        </p:spPr>
        <p:txBody>
          <a:bodyPr lIns="38100" tIns="38100" rIns="38100" bIns="38100" anchor="ctr" anchorCtr="0">
            <a:noAutofit/>
          </a:bodyPr>
          <a:lstStyle/>
          <a:p>
            <a:pPr marL="0" marR="0" lvl="0" indent="0" algn="l" rtl="0">
              <a:lnSpc>
                <a:spcPct val="100000"/>
              </a:lnSpc>
              <a:spcBef>
                <a:spcPts val="0"/>
              </a:spcBef>
              <a:spcAft>
                <a:spcPts val="3000"/>
              </a:spcAft>
              <a:buClr>
                <a:srgbClr val="FFFFFF"/>
              </a:buClr>
              <a:buSzPct val="25000"/>
              <a:buFont typeface="Helvetica Neue"/>
              <a:buNone/>
            </a:pPr>
            <a:r>
              <a:rPr lang="en-US" sz="8600" b="1">
                <a:solidFill>
                  <a:schemeClr val="accent1"/>
                </a:solidFill>
                <a:latin typeface="Montserrat"/>
                <a:ea typeface="Montserrat"/>
                <a:cs typeface="Montserrat"/>
                <a:sym typeface="Montserrat"/>
              </a:rPr>
              <a:t>What is a service?</a:t>
            </a:r>
            <a:r>
              <a:rPr lang="en-US" sz="8600" b="1">
                <a:solidFill>
                  <a:srgbClr val="FFFFFF"/>
                </a:solidFill>
                <a:latin typeface="Montserrat"/>
                <a:ea typeface="Montserrat"/>
                <a:cs typeface="Montserrat"/>
                <a:sym typeface="Montserrat"/>
              </a:rPr>
              <a:t> </a:t>
            </a:r>
          </a:p>
          <a:p>
            <a:pPr marL="0" marR="0" lvl="0" indent="0" algn="l" rtl="0">
              <a:lnSpc>
                <a:spcPct val="100000"/>
              </a:lnSpc>
              <a:spcBef>
                <a:spcPts val="0"/>
              </a:spcBef>
              <a:spcAft>
                <a:spcPts val="3000"/>
              </a:spcAft>
              <a:buClr>
                <a:srgbClr val="FFFFFF"/>
              </a:buClr>
              <a:buSzPct val="25000"/>
              <a:buFont typeface="Helvetica Neue"/>
              <a:buNone/>
            </a:pPr>
            <a:r>
              <a:rPr lang="en-US" sz="8600">
                <a:solidFill>
                  <a:schemeClr val="lt1"/>
                </a:solidFill>
                <a:latin typeface="Helvetica Neue"/>
                <a:ea typeface="Helvetica Neue"/>
                <a:cs typeface="Helvetica Neue"/>
                <a:sym typeface="Helvetica Neue"/>
              </a:rPr>
              <a:t>Something that helps people </a:t>
            </a:r>
            <a:br>
              <a:rPr lang="en-US" sz="8600">
                <a:solidFill>
                  <a:schemeClr val="lt1"/>
                </a:solidFill>
                <a:latin typeface="Helvetica Neue"/>
                <a:ea typeface="Helvetica Neue"/>
                <a:cs typeface="Helvetica Neue"/>
                <a:sym typeface="Helvetica Neue"/>
              </a:rPr>
            </a:br>
            <a:r>
              <a:rPr lang="en-US" sz="8600">
                <a:solidFill>
                  <a:schemeClr val="lt1"/>
                </a:solidFill>
                <a:latin typeface="Helvetica Neue"/>
                <a:ea typeface="Helvetica Neue"/>
                <a:cs typeface="Helvetica Neue"/>
                <a:sym typeface="Helvetica Neue"/>
              </a:rPr>
              <a:t>get things done</a:t>
            </a:r>
          </a:p>
        </p:txBody>
      </p:sp>
    </p:spTree>
  </p:cSld>
  <p:clrMapOvr>
    <a:masterClrMapping/>
  </p:clrMapOvr>
</p:sld>
</file>

<file path=ppt/theme/theme1.xml><?xml version="1.0" encoding="utf-8"?>
<a:theme xmlns:a="http://schemas.openxmlformats.org/drawingml/2006/main" name="DTA-Theme-2017">
  <a:themeElements>
    <a:clrScheme name="DTA-2017">
      <a:dk1>
        <a:srgbClr val="525252"/>
      </a:dk1>
      <a:lt1>
        <a:srgbClr val="FFFFFF"/>
      </a:lt1>
      <a:dk2>
        <a:srgbClr val="255E8C"/>
      </a:dk2>
      <a:lt2>
        <a:srgbClr val="22A0CB"/>
      </a:lt2>
      <a:accent1>
        <a:srgbClr val="45C2F0"/>
      </a:accent1>
      <a:accent2>
        <a:srgbClr val="912B87"/>
      </a:accent2>
      <a:accent3>
        <a:srgbClr val="C52A72"/>
      </a:accent3>
      <a:accent4>
        <a:srgbClr val="EF6A30"/>
      </a:accent4>
      <a:accent5>
        <a:srgbClr val="859949"/>
      </a:accent5>
      <a:accent6>
        <a:srgbClr val="909496"/>
      </a:accent6>
      <a:hlink>
        <a:srgbClr val="53BCE0"/>
      </a:hlink>
      <a:folHlink>
        <a:srgbClr val="22A0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TA-Theme-2017">
  <a:themeElements>
    <a:clrScheme name="DTA-2017">
      <a:dk1>
        <a:srgbClr val="525252"/>
      </a:dk1>
      <a:lt1>
        <a:srgbClr val="FFFFFF"/>
      </a:lt1>
      <a:dk2>
        <a:srgbClr val="255E8C"/>
      </a:dk2>
      <a:lt2>
        <a:srgbClr val="22A0CB"/>
      </a:lt2>
      <a:accent1>
        <a:srgbClr val="45C2F0"/>
      </a:accent1>
      <a:accent2>
        <a:srgbClr val="912B87"/>
      </a:accent2>
      <a:accent3>
        <a:srgbClr val="C52A72"/>
      </a:accent3>
      <a:accent4>
        <a:srgbClr val="EF6A30"/>
      </a:accent4>
      <a:accent5>
        <a:srgbClr val="859949"/>
      </a:accent5>
      <a:accent6>
        <a:srgbClr val="909496"/>
      </a:accent6>
      <a:hlink>
        <a:srgbClr val="53BCE0"/>
      </a:hlink>
      <a:folHlink>
        <a:srgbClr val="22A0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48</Slides>
  <Notes>48</Notes>
  <HiddenSlides>0</HiddenSlides>
  <ScaleCrop>false</ScaleCrop>
  <HeadingPairs>
    <vt:vector size="4" baseType="variant">
      <vt:variant>
        <vt:lpstr>Theme</vt:lpstr>
      </vt:variant>
      <vt:variant>
        <vt:i4>2</vt:i4>
      </vt:variant>
      <vt:variant>
        <vt:lpstr>Slide Titles</vt:lpstr>
      </vt:variant>
      <vt:variant>
        <vt:i4>48</vt:i4>
      </vt:variant>
    </vt:vector>
  </HeadingPairs>
  <TitlesOfParts>
    <vt:vector size="50" baseType="lpstr">
      <vt:lpstr>DTA-Theme-2017</vt:lpstr>
      <vt:lpstr>DTA-Theme-2017</vt:lpstr>
      <vt:lpstr>Getting started with the Digital Service Standard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started with the Digital Service Standard</dc:title>
  <cp:revision>1</cp:revision>
  <dcterms:modified xsi:type="dcterms:W3CDTF">2017-07-12T23:43:12Z</dcterms:modified>
</cp:coreProperties>
</file>